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2"/>
  </p:sldMasterIdLst>
  <p:notesMasterIdLst>
    <p:notesMasterId r:id="rId18"/>
  </p:notesMasterIdLst>
  <p:handoutMasterIdLst>
    <p:handoutMasterId r:id="rId19"/>
  </p:handoutMasterIdLst>
  <p:sldIdLst>
    <p:sldId id="616" r:id="rId3"/>
    <p:sldId id="634" r:id="rId4"/>
    <p:sldId id="624" r:id="rId5"/>
    <p:sldId id="630" r:id="rId6"/>
    <p:sldId id="605" r:id="rId7"/>
    <p:sldId id="650" r:id="rId8"/>
    <p:sldId id="651" r:id="rId9"/>
    <p:sldId id="649" r:id="rId10"/>
    <p:sldId id="652" r:id="rId11"/>
    <p:sldId id="653" r:id="rId12"/>
    <p:sldId id="656" r:id="rId13"/>
    <p:sldId id="657" r:id="rId14"/>
    <p:sldId id="655" r:id="rId15"/>
    <p:sldId id="623" r:id="rId16"/>
    <p:sldId id="600" r:id="rId17"/>
  </p:sldIdLst>
  <p:sldSz cx="13442950" cy="7561263"/>
  <p:notesSz cx="6858000" cy="9144000"/>
  <p:defaultTextStyle>
    <a:defPPr>
      <a:defRPr lang="pt-BR"/>
    </a:defPPr>
    <a:lvl1pPr marL="0" algn="l" defTabSz="104330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335" algn="l" defTabSz="104330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3305" algn="l" defTabSz="104330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640" algn="l" defTabSz="104330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5975" algn="l" defTabSz="104330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945" algn="l" defTabSz="104330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9280" algn="l" defTabSz="104330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615" algn="l" defTabSz="104330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1950" algn="l" defTabSz="1043305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15">
          <p15:clr>
            <a:srgbClr val="A4A3A4"/>
          </p15:clr>
        </p15:guide>
        <p15:guide id="2" pos="46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14D"/>
    <a:srgbClr val="CB6CE6"/>
    <a:srgbClr val="FF66C4"/>
    <a:srgbClr val="7ED957"/>
    <a:srgbClr val="FF1616"/>
    <a:srgbClr val="FFFFFF"/>
    <a:srgbClr val="FAB2A4"/>
    <a:srgbClr val="D2EEF1"/>
    <a:srgbClr val="EB3C2D"/>
    <a:srgbClr val="E600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09" autoAdjust="0"/>
    <p:restoredTop sz="94660"/>
  </p:normalViewPr>
  <p:slideViewPr>
    <p:cSldViewPr snapToGrid="0">
      <p:cViewPr varScale="1">
        <p:scale>
          <a:sx n="99" d="100"/>
          <a:sy n="99" d="100"/>
        </p:scale>
        <p:origin x="618" y="90"/>
      </p:cViewPr>
      <p:guideLst>
        <p:guide orient="horz" pos="1815"/>
        <p:guide pos="46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CD65D1-5C11-455D-9F9A-0E035F00A0DA}" type="datetimeFigureOut">
              <a:rPr lang="pt-BR" smtClean="0"/>
              <a:t>31/08/2021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E3B7C-E4AE-4E9E-8479-7C668141D48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5DA3EF-18EA-43DE-B1BB-402A3C558822}" type="datetimeFigureOut">
              <a:rPr lang="pt-BR" smtClean="0"/>
              <a:t>31/08/2021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B3645A-D0AE-4F6E-A17E-E0036A9041AF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04330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21335" algn="l" defTabSz="104330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43305" algn="l" defTabSz="104330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64640" algn="l" defTabSz="104330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85975" algn="l" defTabSz="104330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07945" algn="l" defTabSz="104330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129280" algn="l" defTabSz="104330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50615" algn="l" defTabSz="104330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71950" algn="l" defTabSz="104330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ma Parte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Freeform 7"/>
          <p:cNvSpPr/>
          <p:nvPr/>
        </p:nvSpPr>
        <p:spPr bwMode="auto">
          <a:xfrm>
            <a:off x="12605478" y="6948983"/>
            <a:ext cx="837472" cy="612280"/>
          </a:xfrm>
          <a:custGeom>
            <a:avLst/>
            <a:gdLst/>
            <a:ahLst/>
            <a:cxnLst>
              <a:cxn ang="0">
                <a:pos x="1475" y="0"/>
              </a:cxn>
              <a:cxn ang="0">
                <a:pos x="742" y="258"/>
              </a:cxn>
              <a:cxn ang="0">
                <a:pos x="701" y="273"/>
              </a:cxn>
              <a:cxn ang="0">
                <a:pos x="660" y="290"/>
              </a:cxn>
              <a:cxn ang="0">
                <a:pos x="620" y="309"/>
              </a:cxn>
              <a:cxn ang="0">
                <a:pos x="582" y="329"/>
              </a:cxn>
              <a:cxn ang="0">
                <a:pos x="544" y="350"/>
              </a:cxn>
              <a:cxn ang="0">
                <a:pos x="508" y="373"/>
              </a:cxn>
              <a:cxn ang="0">
                <a:pos x="472" y="397"/>
              </a:cxn>
              <a:cxn ang="0">
                <a:pos x="437" y="422"/>
              </a:cxn>
              <a:cxn ang="0">
                <a:pos x="404" y="449"/>
              </a:cxn>
              <a:cxn ang="0">
                <a:pos x="371" y="477"/>
              </a:cxn>
              <a:cxn ang="0">
                <a:pos x="341" y="506"/>
              </a:cxn>
              <a:cxn ang="0">
                <a:pos x="311" y="536"/>
              </a:cxn>
              <a:cxn ang="0">
                <a:pos x="281" y="566"/>
              </a:cxn>
              <a:cxn ang="0">
                <a:pos x="254" y="599"/>
              </a:cxn>
              <a:cxn ang="0">
                <a:pos x="228" y="632"/>
              </a:cxn>
              <a:cxn ang="0">
                <a:pos x="203" y="666"/>
              </a:cxn>
              <a:cxn ang="0">
                <a:pos x="179" y="701"/>
              </a:cxn>
              <a:cxn ang="0">
                <a:pos x="158" y="738"/>
              </a:cxn>
              <a:cxn ang="0">
                <a:pos x="136" y="775"/>
              </a:cxn>
              <a:cxn ang="0">
                <a:pos x="117" y="813"/>
              </a:cxn>
              <a:cxn ang="0">
                <a:pos x="98" y="850"/>
              </a:cxn>
              <a:cxn ang="0">
                <a:pos x="82" y="890"/>
              </a:cxn>
              <a:cxn ang="0">
                <a:pos x="67" y="930"/>
              </a:cxn>
              <a:cxn ang="0">
                <a:pos x="53" y="970"/>
              </a:cxn>
              <a:cxn ang="0">
                <a:pos x="41" y="1011"/>
              </a:cxn>
              <a:cxn ang="0">
                <a:pos x="30" y="1053"/>
              </a:cxn>
              <a:cxn ang="0">
                <a:pos x="21" y="1096"/>
              </a:cxn>
              <a:cxn ang="0">
                <a:pos x="14" y="1138"/>
              </a:cxn>
              <a:cxn ang="0">
                <a:pos x="7" y="1181"/>
              </a:cxn>
              <a:cxn ang="0">
                <a:pos x="4" y="1224"/>
              </a:cxn>
              <a:cxn ang="0">
                <a:pos x="1" y="1269"/>
              </a:cxn>
              <a:cxn ang="0">
                <a:pos x="0" y="1313"/>
              </a:cxn>
              <a:cxn ang="0">
                <a:pos x="0" y="1578"/>
              </a:cxn>
              <a:cxn ang="0">
                <a:pos x="1475" y="1578"/>
              </a:cxn>
              <a:cxn ang="0">
                <a:pos x="1475" y="0"/>
              </a:cxn>
            </a:cxnLst>
            <a:rect l="0" t="0" r="r" b="b"/>
            <a:pathLst>
              <a:path w="1475" h="1578">
                <a:moveTo>
                  <a:pt x="1475" y="0"/>
                </a:moveTo>
                <a:lnTo>
                  <a:pt x="742" y="258"/>
                </a:lnTo>
                <a:lnTo>
                  <a:pt x="701" y="273"/>
                </a:lnTo>
                <a:lnTo>
                  <a:pt x="660" y="290"/>
                </a:lnTo>
                <a:lnTo>
                  <a:pt x="620" y="309"/>
                </a:lnTo>
                <a:lnTo>
                  <a:pt x="582" y="329"/>
                </a:lnTo>
                <a:lnTo>
                  <a:pt x="544" y="350"/>
                </a:lnTo>
                <a:lnTo>
                  <a:pt x="508" y="373"/>
                </a:lnTo>
                <a:lnTo>
                  <a:pt x="472" y="397"/>
                </a:lnTo>
                <a:lnTo>
                  <a:pt x="437" y="422"/>
                </a:lnTo>
                <a:lnTo>
                  <a:pt x="404" y="449"/>
                </a:lnTo>
                <a:lnTo>
                  <a:pt x="371" y="477"/>
                </a:lnTo>
                <a:lnTo>
                  <a:pt x="341" y="506"/>
                </a:lnTo>
                <a:lnTo>
                  <a:pt x="311" y="536"/>
                </a:lnTo>
                <a:lnTo>
                  <a:pt x="281" y="566"/>
                </a:lnTo>
                <a:lnTo>
                  <a:pt x="254" y="599"/>
                </a:lnTo>
                <a:lnTo>
                  <a:pt x="228" y="632"/>
                </a:lnTo>
                <a:lnTo>
                  <a:pt x="203" y="666"/>
                </a:lnTo>
                <a:lnTo>
                  <a:pt x="179" y="701"/>
                </a:lnTo>
                <a:lnTo>
                  <a:pt x="158" y="738"/>
                </a:lnTo>
                <a:lnTo>
                  <a:pt x="136" y="775"/>
                </a:lnTo>
                <a:lnTo>
                  <a:pt x="117" y="813"/>
                </a:lnTo>
                <a:lnTo>
                  <a:pt x="98" y="850"/>
                </a:lnTo>
                <a:lnTo>
                  <a:pt x="82" y="890"/>
                </a:lnTo>
                <a:lnTo>
                  <a:pt x="67" y="930"/>
                </a:lnTo>
                <a:lnTo>
                  <a:pt x="53" y="970"/>
                </a:lnTo>
                <a:lnTo>
                  <a:pt x="41" y="1011"/>
                </a:lnTo>
                <a:lnTo>
                  <a:pt x="30" y="1053"/>
                </a:lnTo>
                <a:lnTo>
                  <a:pt x="21" y="1096"/>
                </a:lnTo>
                <a:lnTo>
                  <a:pt x="14" y="1138"/>
                </a:lnTo>
                <a:lnTo>
                  <a:pt x="7" y="1181"/>
                </a:lnTo>
                <a:lnTo>
                  <a:pt x="4" y="1224"/>
                </a:lnTo>
                <a:lnTo>
                  <a:pt x="1" y="1269"/>
                </a:lnTo>
                <a:lnTo>
                  <a:pt x="0" y="1313"/>
                </a:lnTo>
                <a:lnTo>
                  <a:pt x="0" y="1578"/>
                </a:lnTo>
                <a:lnTo>
                  <a:pt x="1475" y="1578"/>
                </a:lnTo>
                <a:lnTo>
                  <a:pt x="1475" y="0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84972" y="1331922"/>
            <a:ext cx="9423944" cy="5761037"/>
          </a:xfrm>
          <a:prstGeom prst="rect">
            <a:avLst/>
          </a:prstGeom>
        </p:spPr>
        <p:txBody>
          <a:bodyPr/>
          <a:lstStyle>
            <a:lvl1pPr>
              <a:buClr>
                <a:srgbClr val="32B9CD"/>
              </a:buClr>
              <a:defRPr>
                <a:latin typeface="Exo 2" pitchFamily="50" charset="0"/>
              </a:defRPr>
            </a:lvl1pPr>
            <a:lvl2pPr>
              <a:buClr>
                <a:srgbClr val="32B9CD"/>
              </a:buClr>
              <a:defRPr>
                <a:latin typeface="Exo 2" pitchFamily="50" charset="0"/>
              </a:defRPr>
            </a:lvl2pPr>
            <a:lvl3pPr>
              <a:buClr>
                <a:srgbClr val="32B9CD"/>
              </a:buClr>
              <a:defRPr>
                <a:latin typeface="Exo 2" pitchFamily="50" charset="0"/>
              </a:defRPr>
            </a:lvl3pPr>
            <a:lvl4pPr>
              <a:buClr>
                <a:srgbClr val="32B9CD"/>
              </a:buClr>
              <a:defRPr>
                <a:latin typeface="Exo 2" pitchFamily="50" charset="0"/>
              </a:defRPr>
            </a:lvl4pPr>
            <a:lvl5pPr>
              <a:buClr>
                <a:srgbClr val="32B9CD"/>
              </a:buClr>
              <a:defRPr>
                <a:latin typeface="Exo 2" pitchFamily="50" charset="0"/>
              </a:defRPr>
            </a:lvl5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2605478" y="7237015"/>
            <a:ext cx="628646" cy="21429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18000" tIns="10800" rIns="18000" bIns="10800" numCol="1" anchor="t" anchorCtr="0" compatLnSpc="1"/>
          <a:lstStyle>
            <a:lvl1pPr algn="r">
              <a:spcBef>
                <a:spcPct val="0"/>
              </a:spcBef>
              <a:spcAft>
                <a:spcPct val="0"/>
              </a:spcAft>
              <a:defRPr sz="1255" b="1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t>‹nº›</a:t>
            </a:fld>
            <a:endParaRPr lang="pt-BR" sz="880"/>
          </a:p>
        </p:txBody>
      </p:sp>
      <p:sp>
        <p:nvSpPr>
          <p:cNvPr id="9" name="Freeform 6"/>
          <p:cNvSpPr/>
          <p:nvPr/>
        </p:nvSpPr>
        <p:spPr bwMode="auto">
          <a:xfrm>
            <a:off x="6" y="9"/>
            <a:ext cx="1832413" cy="1332359"/>
          </a:xfrm>
          <a:custGeom>
            <a:avLst/>
            <a:gdLst/>
            <a:ahLst/>
            <a:cxnLst>
              <a:cxn ang="0">
                <a:pos x="3091" y="1686"/>
              </a:cxn>
              <a:cxn ang="0">
                <a:pos x="3117" y="1687"/>
              </a:cxn>
              <a:cxn ang="0">
                <a:pos x="3156" y="1689"/>
              </a:cxn>
              <a:cxn ang="0">
                <a:pos x="3169" y="1687"/>
              </a:cxn>
              <a:cxn ang="0">
                <a:pos x="3252" y="1655"/>
              </a:cxn>
              <a:cxn ang="0">
                <a:pos x="3332" y="1617"/>
              </a:cxn>
              <a:cxn ang="0">
                <a:pos x="3408" y="1573"/>
              </a:cxn>
              <a:cxn ang="0">
                <a:pos x="3478" y="1523"/>
              </a:cxn>
              <a:cxn ang="0">
                <a:pos x="3545" y="1469"/>
              </a:cxn>
              <a:cxn ang="0">
                <a:pos x="3608" y="1411"/>
              </a:cxn>
              <a:cxn ang="0">
                <a:pos x="3665" y="1346"/>
              </a:cxn>
              <a:cxn ang="0">
                <a:pos x="3718" y="1279"/>
              </a:cxn>
              <a:cxn ang="0">
                <a:pos x="3765" y="1207"/>
              </a:cxn>
              <a:cxn ang="0">
                <a:pos x="3807" y="1133"/>
              </a:cxn>
              <a:cxn ang="0">
                <a:pos x="3842" y="1055"/>
              </a:cxn>
              <a:cxn ang="0">
                <a:pos x="3872" y="974"/>
              </a:cxn>
              <a:cxn ang="0">
                <a:pos x="3896" y="890"/>
              </a:cxn>
              <a:cxn ang="0">
                <a:pos x="3913" y="805"/>
              </a:cxn>
              <a:cxn ang="0">
                <a:pos x="3923" y="717"/>
              </a:cxn>
              <a:cxn ang="0">
                <a:pos x="3927" y="628"/>
              </a:cxn>
              <a:cxn ang="0">
                <a:pos x="3855" y="0"/>
              </a:cxn>
              <a:cxn ang="0">
                <a:pos x="3088" y="0"/>
              </a:cxn>
              <a:cxn ang="0">
                <a:pos x="3855" y="278"/>
              </a:cxn>
              <a:cxn ang="0">
                <a:pos x="3853" y="671"/>
              </a:cxn>
              <a:cxn ang="0">
                <a:pos x="3847" y="753"/>
              </a:cxn>
              <a:cxn ang="0">
                <a:pos x="3834" y="834"/>
              </a:cxn>
              <a:cxn ang="0">
                <a:pos x="3814" y="913"/>
              </a:cxn>
              <a:cxn ang="0">
                <a:pos x="3790" y="990"/>
              </a:cxn>
              <a:cxn ang="0">
                <a:pos x="3759" y="1063"/>
              </a:cxn>
              <a:cxn ang="0">
                <a:pos x="3723" y="1135"/>
              </a:cxn>
              <a:cxn ang="0">
                <a:pos x="3682" y="1204"/>
              </a:cxn>
              <a:cxn ang="0">
                <a:pos x="3635" y="1269"/>
              </a:cxn>
              <a:cxn ang="0">
                <a:pos x="3583" y="1330"/>
              </a:cxn>
              <a:cxn ang="0">
                <a:pos x="3528" y="1388"/>
              </a:cxn>
              <a:cxn ang="0">
                <a:pos x="3467" y="1441"/>
              </a:cxn>
              <a:cxn ang="0">
                <a:pos x="3403" y="1489"/>
              </a:cxn>
              <a:cxn ang="0">
                <a:pos x="3333" y="1533"/>
              </a:cxn>
              <a:cxn ang="0">
                <a:pos x="3261" y="1571"/>
              </a:cxn>
              <a:cxn ang="0">
                <a:pos x="3185" y="1604"/>
              </a:cxn>
              <a:cxn ang="0">
                <a:pos x="3140" y="1621"/>
              </a:cxn>
              <a:cxn ang="0">
                <a:pos x="3121" y="1636"/>
              </a:cxn>
              <a:cxn ang="0">
                <a:pos x="3091" y="1661"/>
              </a:cxn>
              <a:cxn ang="0">
                <a:pos x="0" y="2718"/>
              </a:cxn>
            </a:cxnLst>
            <a:rect l="0" t="0" r="r" b="b"/>
            <a:pathLst>
              <a:path w="3927" h="2740">
                <a:moveTo>
                  <a:pt x="0" y="2740"/>
                </a:moveTo>
                <a:lnTo>
                  <a:pt x="3091" y="1686"/>
                </a:lnTo>
                <a:lnTo>
                  <a:pt x="3098" y="1686"/>
                </a:lnTo>
                <a:lnTo>
                  <a:pt x="3117" y="1687"/>
                </a:lnTo>
                <a:lnTo>
                  <a:pt x="3139" y="1689"/>
                </a:lnTo>
                <a:lnTo>
                  <a:pt x="3156" y="1689"/>
                </a:lnTo>
                <a:lnTo>
                  <a:pt x="3163" y="1689"/>
                </a:lnTo>
                <a:lnTo>
                  <a:pt x="3169" y="1687"/>
                </a:lnTo>
                <a:lnTo>
                  <a:pt x="3211" y="1672"/>
                </a:lnTo>
                <a:lnTo>
                  <a:pt x="3252" y="1655"/>
                </a:lnTo>
                <a:lnTo>
                  <a:pt x="3293" y="1637"/>
                </a:lnTo>
                <a:lnTo>
                  <a:pt x="3332" y="1617"/>
                </a:lnTo>
                <a:lnTo>
                  <a:pt x="3370" y="1595"/>
                </a:lnTo>
                <a:lnTo>
                  <a:pt x="3408" y="1573"/>
                </a:lnTo>
                <a:lnTo>
                  <a:pt x="3443" y="1549"/>
                </a:lnTo>
                <a:lnTo>
                  <a:pt x="3478" y="1523"/>
                </a:lnTo>
                <a:lnTo>
                  <a:pt x="3512" y="1497"/>
                </a:lnTo>
                <a:lnTo>
                  <a:pt x="3545" y="1469"/>
                </a:lnTo>
                <a:lnTo>
                  <a:pt x="3577" y="1440"/>
                </a:lnTo>
                <a:lnTo>
                  <a:pt x="3608" y="1411"/>
                </a:lnTo>
                <a:lnTo>
                  <a:pt x="3637" y="1379"/>
                </a:lnTo>
                <a:lnTo>
                  <a:pt x="3665" y="1346"/>
                </a:lnTo>
                <a:lnTo>
                  <a:pt x="3692" y="1314"/>
                </a:lnTo>
                <a:lnTo>
                  <a:pt x="3718" y="1279"/>
                </a:lnTo>
                <a:lnTo>
                  <a:pt x="3742" y="1244"/>
                </a:lnTo>
                <a:lnTo>
                  <a:pt x="3765" y="1207"/>
                </a:lnTo>
                <a:lnTo>
                  <a:pt x="3786" y="1171"/>
                </a:lnTo>
                <a:lnTo>
                  <a:pt x="3807" y="1133"/>
                </a:lnTo>
                <a:lnTo>
                  <a:pt x="3826" y="1094"/>
                </a:lnTo>
                <a:lnTo>
                  <a:pt x="3842" y="1055"/>
                </a:lnTo>
                <a:lnTo>
                  <a:pt x="3858" y="1014"/>
                </a:lnTo>
                <a:lnTo>
                  <a:pt x="3872" y="974"/>
                </a:lnTo>
                <a:lnTo>
                  <a:pt x="3885" y="932"/>
                </a:lnTo>
                <a:lnTo>
                  <a:pt x="3896" y="890"/>
                </a:lnTo>
                <a:lnTo>
                  <a:pt x="3905" y="848"/>
                </a:lnTo>
                <a:lnTo>
                  <a:pt x="3913" y="805"/>
                </a:lnTo>
                <a:lnTo>
                  <a:pt x="3919" y="762"/>
                </a:lnTo>
                <a:lnTo>
                  <a:pt x="3923" y="717"/>
                </a:lnTo>
                <a:lnTo>
                  <a:pt x="3927" y="673"/>
                </a:lnTo>
                <a:lnTo>
                  <a:pt x="3927" y="628"/>
                </a:lnTo>
                <a:lnTo>
                  <a:pt x="3927" y="0"/>
                </a:lnTo>
                <a:lnTo>
                  <a:pt x="3855" y="0"/>
                </a:lnTo>
                <a:lnTo>
                  <a:pt x="3855" y="256"/>
                </a:lnTo>
                <a:lnTo>
                  <a:pt x="3088" y="0"/>
                </a:lnTo>
                <a:lnTo>
                  <a:pt x="3022" y="0"/>
                </a:lnTo>
                <a:lnTo>
                  <a:pt x="3855" y="278"/>
                </a:lnTo>
                <a:lnTo>
                  <a:pt x="3855" y="628"/>
                </a:lnTo>
                <a:lnTo>
                  <a:pt x="3853" y="671"/>
                </a:lnTo>
                <a:lnTo>
                  <a:pt x="3851" y="711"/>
                </a:lnTo>
                <a:lnTo>
                  <a:pt x="3847" y="753"/>
                </a:lnTo>
                <a:lnTo>
                  <a:pt x="3841" y="793"/>
                </a:lnTo>
                <a:lnTo>
                  <a:pt x="3834" y="834"/>
                </a:lnTo>
                <a:lnTo>
                  <a:pt x="3826" y="874"/>
                </a:lnTo>
                <a:lnTo>
                  <a:pt x="3814" y="913"/>
                </a:lnTo>
                <a:lnTo>
                  <a:pt x="3803" y="951"/>
                </a:lnTo>
                <a:lnTo>
                  <a:pt x="3790" y="990"/>
                </a:lnTo>
                <a:lnTo>
                  <a:pt x="3775" y="1027"/>
                </a:lnTo>
                <a:lnTo>
                  <a:pt x="3759" y="1063"/>
                </a:lnTo>
                <a:lnTo>
                  <a:pt x="3742" y="1100"/>
                </a:lnTo>
                <a:lnTo>
                  <a:pt x="3723" y="1135"/>
                </a:lnTo>
                <a:lnTo>
                  <a:pt x="3703" y="1170"/>
                </a:lnTo>
                <a:lnTo>
                  <a:pt x="3682" y="1204"/>
                </a:lnTo>
                <a:lnTo>
                  <a:pt x="3659" y="1237"/>
                </a:lnTo>
                <a:lnTo>
                  <a:pt x="3635" y="1269"/>
                </a:lnTo>
                <a:lnTo>
                  <a:pt x="3610" y="1300"/>
                </a:lnTo>
                <a:lnTo>
                  <a:pt x="3583" y="1330"/>
                </a:lnTo>
                <a:lnTo>
                  <a:pt x="3555" y="1359"/>
                </a:lnTo>
                <a:lnTo>
                  <a:pt x="3528" y="1388"/>
                </a:lnTo>
                <a:lnTo>
                  <a:pt x="3497" y="1415"/>
                </a:lnTo>
                <a:lnTo>
                  <a:pt x="3467" y="1441"/>
                </a:lnTo>
                <a:lnTo>
                  <a:pt x="3435" y="1465"/>
                </a:lnTo>
                <a:lnTo>
                  <a:pt x="3403" y="1489"/>
                </a:lnTo>
                <a:lnTo>
                  <a:pt x="3368" y="1512"/>
                </a:lnTo>
                <a:lnTo>
                  <a:pt x="3333" y="1533"/>
                </a:lnTo>
                <a:lnTo>
                  <a:pt x="3298" y="1552"/>
                </a:lnTo>
                <a:lnTo>
                  <a:pt x="3261" y="1571"/>
                </a:lnTo>
                <a:lnTo>
                  <a:pt x="3223" y="1588"/>
                </a:lnTo>
                <a:lnTo>
                  <a:pt x="3185" y="1604"/>
                </a:lnTo>
                <a:lnTo>
                  <a:pt x="3145" y="1618"/>
                </a:lnTo>
                <a:lnTo>
                  <a:pt x="3140" y="1621"/>
                </a:lnTo>
                <a:lnTo>
                  <a:pt x="3135" y="1624"/>
                </a:lnTo>
                <a:lnTo>
                  <a:pt x="3121" y="1636"/>
                </a:lnTo>
                <a:lnTo>
                  <a:pt x="3104" y="1650"/>
                </a:lnTo>
                <a:lnTo>
                  <a:pt x="3091" y="1661"/>
                </a:lnTo>
                <a:lnTo>
                  <a:pt x="3084" y="1666"/>
                </a:lnTo>
                <a:lnTo>
                  <a:pt x="0" y="2718"/>
                </a:lnTo>
                <a:lnTo>
                  <a:pt x="0" y="2740"/>
                </a:lnTo>
                <a:close/>
              </a:path>
            </a:pathLst>
          </a:custGeom>
          <a:solidFill>
            <a:srgbClr val="3B3D42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10" name="Espaço Reservado para Tex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2184972" y="108228"/>
            <a:ext cx="10782599" cy="765639"/>
          </a:xfrm>
          <a:prstGeom prst="rect">
            <a:avLst/>
          </a:prstGeom>
        </p:spPr>
        <p:txBody>
          <a:bodyPr anchor="t"/>
          <a:lstStyle>
            <a:lvl1pPr>
              <a:buNone/>
              <a:defRPr sz="3770" b="1" baseline="0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 sz="3770">
                <a:latin typeface="Exo 2" pitchFamily="50" charset="0"/>
              </a:defRPr>
            </a:lvl2pPr>
            <a:lvl3pPr>
              <a:buNone/>
              <a:defRPr sz="3770">
                <a:latin typeface="Exo 2" pitchFamily="50" charset="0"/>
              </a:defRPr>
            </a:lvl3pPr>
            <a:lvl4pPr>
              <a:buNone/>
              <a:defRPr sz="3770">
                <a:latin typeface="Exo 2" pitchFamily="50" charset="0"/>
              </a:defRPr>
            </a:lvl4pPr>
            <a:lvl5pPr>
              <a:buNone/>
              <a:defRPr sz="3770">
                <a:latin typeface="Exo 2" pitchFamily="50" charset="0"/>
              </a:defRPr>
            </a:lvl5pPr>
          </a:lstStyle>
          <a:p>
            <a:pPr lvl="0"/>
            <a:r>
              <a:rPr lang="pt-BR"/>
              <a:t>Clique para editar título do slide</a:t>
            </a:r>
          </a:p>
        </p:txBody>
      </p:sp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181772" y="166084"/>
            <a:ext cx="1342102" cy="500104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72153" y="1692535"/>
            <a:ext cx="5939637" cy="70536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015" b="1">
                <a:latin typeface="Exo 2" pitchFamily="50" charset="0"/>
              </a:defRPr>
            </a:lvl1pPr>
            <a:lvl2pPr marL="655955" indent="0">
              <a:buNone/>
              <a:defRPr sz="2890" b="1"/>
            </a:lvl2pPr>
            <a:lvl3pPr marL="1311275" indent="0">
              <a:buNone/>
              <a:defRPr sz="2640" b="1"/>
            </a:lvl3pPr>
            <a:lvl4pPr marL="1967230" indent="0">
              <a:buNone/>
              <a:defRPr sz="2265" b="1"/>
            </a:lvl4pPr>
            <a:lvl5pPr marL="2622550" indent="0">
              <a:buNone/>
              <a:defRPr sz="2265" b="1"/>
            </a:lvl5pPr>
            <a:lvl6pPr marL="3278505" indent="0">
              <a:buNone/>
              <a:defRPr sz="2265" b="1"/>
            </a:lvl6pPr>
            <a:lvl7pPr marL="3933825" indent="0">
              <a:buNone/>
              <a:defRPr sz="2265" b="1"/>
            </a:lvl7pPr>
            <a:lvl8pPr marL="4589780" indent="0">
              <a:buNone/>
              <a:defRPr sz="2265" b="1"/>
            </a:lvl8pPr>
            <a:lvl9pPr marL="5245100" indent="0">
              <a:buNone/>
              <a:defRPr sz="2265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72153" y="2397901"/>
            <a:ext cx="5939637" cy="4356478"/>
          </a:xfrm>
          <a:prstGeom prst="rect">
            <a:avLst/>
          </a:prstGeom>
        </p:spPr>
        <p:txBody>
          <a:bodyPr/>
          <a:lstStyle>
            <a:lvl1pPr>
              <a:defRPr sz="3395">
                <a:latin typeface="Exo 2" pitchFamily="50" charset="0"/>
              </a:defRPr>
            </a:lvl1pPr>
            <a:lvl2pPr>
              <a:defRPr sz="2890">
                <a:latin typeface="Exo 2" pitchFamily="50" charset="0"/>
              </a:defRPr>
            </a:lvl2pPr>
            <a:lvl3pPr>
              <a:defRPr sz="2640">
                <a:latin typeface="Exo 2" pitchFamily="50" charset="0"/>
              </a:defRPr>
            </a:lvl3pPr>
            <a:lvl4pPr>
              <a:defRPr sz="2265">
                <a:latin typeface="Exo 2" pitchFamily="50" charset="0"/>
              </a:defRPr>
            </a:lvl4pPr>
            <a:lvl5pPr>
              <a:defRPr sz="2265">
                <a:latin typeface="Exo 2" pitchFamily="50" charset="0"/>
              </a:defRPr>
            </a:lvl5pPr>
            <a:lvl6pPr>
              <a:defRPr sz="2265"/>
            </a:lvl6pPr>
            <a:lvl7pPr>
              <a:defRPr sz="2265"/>
            </a:lvl7pPr>
            <a:lvl8pPr>
              <a:defRPr sz="2265"/>
            </a:lvl8pPr>
            <a:lvl9pPr>
              <a:defRPr sz="2265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828833" y="1692535"/>
            <a:ext cx="5941970" cy="70536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015" b="1">
                <a:latin typeface="Exo 2" pitchFamily="50" charset="0"/>
              </a:defRPr>
            </a:lvl1pPr>
            <a:lvl2pPr marL="655955" indent="0">
              <a:buNone/>
              <a:defRPr sz="2890" b="1"/>
            </a:lvl2pPr>
            <a:lvl3pPr marL="1311275" indent="0">
              <a:buNone/>
              <a:defRPr sz="2640" b="1"/>
            </a:lvl3pPr>
            <a:lvl4pPr marL="1967230" indent="0">
              <a:buNone/>
              <a:defRPr sz="2265" b="1"/>
            </a:lvl4pPr>
            <a:lvl5pPr marL="2622550" indent="0">
              <a:buNone/>
              <a:defRPr sz="2265" b="1"/>
            </a:lvl5pPr>
            <a:lvl6pPr marL="3278505" indent="0">
              <a:buNone/>
              <a:defRPr sz="2265" b="1"/>
            </a:lvl6pPr>
            <a:lvl7pPr marL="3933825" indent="0">
              <a:buNone/>
              <a:defRPr sz="2265" b="1"/>
            </a:lvl7pPr>
            <a:lvl8pPr marL="4589780" indent="0">
              <a:buNone/>
              <a:defRPr sz="2265" b="1"/>
            </a:lvl8pPr>
            <a:lvl9pPr marL="5245100" indent="0">
              <a:buNone/>
              <a:defRPr sz="2265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828833" y="2397901"/>
            <a:ext cx="5941970" cy="4356478"/>
          </a:xfrm>
          <a:prstGeom prst="rect">
            <a:avLst/>
          </a:prstGeom>
        </p:spPr>
        <p:txBody>
          <a:bodyPr/>
          <a:lstStyle>
            <a:lvl1pPr>
              <a:defRPr sz="3395">
                <a:latin typeface="Exo 2" pitchFamily="50" charset="0"/>
              </a:defRPr>
            </a:lvl1pPr>
            <a:lvl2pPr>
              <a:defRPr sz="2890">
                <a:latin typeface="Exo 2" pitchFamily="50" charset="0"/>
              </a:defRPr>
            </a:lvl2pPr>
            <a:lvl3pPr>
              <a:defRPr sz="2640">
                <a:latin typeface="Exo 2" pitchFamily="50" charset="0"/>
              </a:defRPr>
            </a:lvl3pPr>
            <a:lvl4pPr>
              <a:defRPr sz="2265">
                <a:latin typeface="Exo 2" pitchFamily="50" charset="0"/>
              </a:defRPr>
            </a:lvl4pPr>
            <a:lvl5pPr>
              <a:defRPr sz="2265">
                <a:latin typeface="Exo 2" pitchFamily="50" charset="0"/>
              </a:defRPr>
            </a:lvl5pPr>
            <a:lvl6pPr>
              <a:defRPr sz="2265"/>
            </a:lvl6pPr>
            <a:lvl7pPr>
              <a:defRPr sz="2265"/>
            </a:lvl7pPr>
            <a:lvl8pPr>
              <a:defRPr sz="2265"/>
            </a:lvl8pPr>
            <a:lvl9pPr>
              <a:defRPr sz="2265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2" name="Espaço Reservado para Tex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2112963" y="108228"/>
            <a:ext cx="10854608" cy="765639"/>
          </a:xfrm>
          <a:prstGeom prst="rect">
            <a:avLst/>
          </a:prstGeom>
        </p:spPr>
        <p:txBody>
          <a:bodyPr anchor="t"/>
          <a:lstStyle>
            <a:lvl1pPr>
              <a:buNone/>
              <a:defRPr sz="3770" b="1" baseline="0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 sz="3770">
                <a:latin typeface="Exo 2" pitchFamily="50" charset="0"/>
              </a:defRPr>
            </a:lvl2pPr>
            <a:lvl3pPr>
              <a:buNone/>
              <a:defRPr sz="3770">
                <a:latin typeface="Exo 2" pitchFamily="50" charset="0"/>
              </a:defRPr>
            </a:lvl3pPr>
            <a:lvl4pPr>
              <a:buNone/>
              <a:defRPr sz="3770">
                <a:latin typeface="Exo 2" pitchFamily="50" charset="0"/>
              </a:defRPr>
            </a:lvl4pPr>
            <a:lvl5pPr>
              <a:buNone/>
              <a:defRPr sz="3770">
                <a:latin typeface="Exo 2" pitchFamily="50" charset="0"/>
              </a:defRPr>
            </a:lvl5pPr>
          </a:lstStyle>
          <a:p>
            <a:pPr lvl="0"/>
            <a:r>
              <a:rPr lang="pt-BR"/>
              <a:t>Clique para editar título do slide</a:t>
            </a:r>
          </a:p>
        </p:txBody>
      </p:sp>
      <p:sp>
        <p:nvSpPr>
          <p:cNvPr id="17" name="Espaço Reservado para Texto 15"/>
          <p:cNvSpPr>
            <a:spLocks noGrp="1"/>
          </p:cNvSpPr>
          <p:nvPr>
            <p:ph type="body" sz="quarter" idx="14" hasCustomPrompt="1"/>
          </p:nvPr>
        </p:nvSpPr>
        <p:spPr>
          <a:xfrm>
            <a:off x="692917" y="6876976"/>
            <a:ext cx="11586960" cy="504056"/>
          </a:xfrm>
          <a:prstGeom prst="rect">
            <a:avLst/>
          </a:prstGeom>
        </p:spPr>
        <p:txBody>
          <a:bodyPr anchor="t"/>
          <a:lstStyle>
            <a:lvl1pPr>
              <a:buNone/>
              <a:defRPr sz="1510" b="0" baseline="0">
                <a:solidFill>
                  <a:srgbClr val="292C34"/>
                </a:solidFill>
                <a:latin typeface="Exo 2" pitchFamily="50" charset="0"/>
              </a:defRPr>
            </a:lvl1pPr>
            <a:lvl2pPr>
              <a:buNone/>
              <a:defRPr sz="3770">
                <a:latin typeface="Exo 2" pitchFamily="50" charset="0"/>
              </a:defRPr>
            </a:lvl2pPr>
            <a:lvl3pPr>
              <a:buNone/>
              <a:defRPr sz="3770">
                <a:latin typeface="Exo 2" pitchFamily="50" charset="0"/>
              </a:defRPr>
            </a:lvl3pPr>
            <a:lvl4pPr>
              <a:buNone/>
              <a:defRPr sz="3770">
                <a:latin typeface="Exo 2" pitchFamily="50" charset="0"/>
              </a:defRPr>
            </a:lvl4pPr>
            <a:lvl5pPr>
              <a:buNone/>
              <a:defRPr sz="3770">
                <a:latin typeface="Exo 2" pitchFamily="50" charset="0"/>
              </a:defRPr>
            </a:lvl5pPr>
          </a:lstStyle>
          <a:p>
            <a:pPr lvl="0"/>
            <a:r>
              <a:rPr lang="pt-BR"/>
              <a:t>Clique para editar título do slide</a:t>
            </a:r>
          </a:p>
        </p:txBody>
      </p:sp>
      <p:sp>
        <p:nvSpPr>
          <p:cNvPr id="13" name="Freeform 7"/>
          <p:cNvSpPr/>
          <p:nvPr/>
        </p:nvSpPr>
        <p:spPr bwMode="auto">
          <a:xfrm>
            <a:off x="12605478" y="6948983"/>
            <a:ext cx="837472" cy="612280"/>
          </a:xfrm>
          <a:custGeom>
            <a:avLst/>
            <a:gdLst/>
            <a:ahLst/>
            <a:cxnLst>
              <a:cxn ang="0">
                <a:pos x="1475" y="0"/>
              </a:cxn>
              <a:cxn ang="0">
                <a:pos x="742" y="258"/>
              </a:cxn>
              <a:cxn ang="0">
                <a:pos x="701" y="273"/>
              </a:cxn>
              <a:cxn ang="0">
                <a:pos x="660" y="290"/>
              </a:cxn>
              <a:cxn ang="0">
                <a:pos x="620" y="309"/>
              </a:cxn>
              <a:cxn ang="0">
                <a:pos x="582" y="329"/>
              </a:cxn>
              <a:cxn ang="0">
                <a:pos x="544" y="350"/>
              </a:cxn>
              <a:cxn ang="0">
                <a:pos x="508" y="373"/>
              </a:cxn>
              <a:cxn ang="0">
                <a:pos x="472" y="397"/>
              </a:cxn>
              <a:cxn ang="0">
                <a:pos x="437" y="422"/>
              </a:cxn>
              <a:cxn ang="0">
                <a:pos x="404" y="449"/>
              </a:cxn>
              <a:cxn ang="0">
                <a:pos x="371" y="477"/>
              </a:cxn>
              <a:cxn ang="0">
                <a:pos x="341" y="506"/>
              </a:cxn>
              <a:cxn ang="0">
                <a:pos x="311" y="536"/>
              </a:cxn>
              <a:cxn ang="0">
                <a:pos x="281" y="566"/>
              </a:cxn>
              <a:cxn ang="0">
                <a:pos x="254" y="599"/>
              </a:cxn>
              <a:cxn ang="0">
                <a:pos x="228" y="632"/>
              </a:cxn>
              <a:cxn ang="0">
                <a:pos x="203" y="666"/>
              </a:cxn>
              <a:cxn ang="0">
                <a:pos x="179" y="701"/>
              </a:cxn>
              <a:cxn ang="0">
                <a:pos x="158" y="738"/>
              </a:cxn>
              <a:cxn ang="0">
                <a:pos x="136" y="775"/>
              </a:cxn>
              <a:cxn ang="0">
                <a:pos x="117" y="813"/>
              </a:cxn>
              <a:cxn ang="0">
                <a:pos x="98" y="850"/>
              </a:cxn>
              <a:cxn ang="0">
                <a:pos x="82" y="890"/>
              </a:cxn>
              <a:cxn ang="0">
                <a:pos x="67" y="930"/>
              </a:cxn>
              <a:cxn ang="0">
                <a:pos x="53" y="970"/>
              </a:cxn>
              <a:cxn ang="0">
                <a:pos x="41" y="1011"/>
              </a:cxn>
              <a:cxn ang="0">
                <a:pos x="30" y="1053"/>
              </a:cxn>
              <a:cxn ang="0">
                <a:pos x="21" y="1096"/>
              </a:cxn>
              <a:cxn ang="0">
                <a:pos x="14" y="1138"/>
              </a:cxn>
              <a:cxn ang="0">
                <a:pos x="7" y="1181"/>
              </a:cxn>
              <a:cxn ang="0">
                <a:pos x="4" y="1224"/>
              </a:cxn>
              <a:cxn ang="0">
                <a:pos x="1" y="1269"/>
              </a:cxn>
              <a:cxn ang="0">
                <a:pos x="0" y="1313"/>
              </a:cxn>
              <a:cxn ang="0">
                <a:pos x="0" y="1578"/>
              </a:cxn>
              <a:cxn ang="0">
                <a:pos x="1475" y="1578"/>
              </a:cxn>
              <a:cxn ang="0">
                <a:pos x="1475" y="0"/>
              </a:cxn>
            </a:cxnLst>
            <a:rect l="0" t="0" r="r" b="b"/>
            <a:pathLst>
              <a:path w="1475" h="1578">
                <a:moveTo>
                  <a:pt x="1475" y="0"/>
                </a:moveTo>
                <a:lnTo>
                  <a:pt x="742" y="258"/>
                </a:lnTo>
                <a:lnTo>
                  <a:pt x="701" y="273"/>
                </a:lnTo>
                <a:lnTo>
                  <a:pt x="660" y="290"/>
                </a:lnTo>
                <a:lnTo>
                  <a:pt x="620" y="309"/>
                </a:lnTo>
                <a:lnTo>
                  <a:pt x="582" y="329"/>
                </a:lnTo>
                <a:lnTo>
                  <a:pt x="544" y="350"/>
                </a:lnTo>
                <a:lnTo>
                  <a:pt x="508" y="373"/>
                </a:lnTo>
                <a:lnTo>
                  <a:pt x="472" y="397"/>
                </a:lnTo>
                <a:lnTo>
                  <a:pt x="437" y="422"/>
                </a:lnTo>
                <a:lnTo>
                  <a:pt x="404" y="449"/>
                </a:lnTo>
                <a:lnTo>
                  <a:pt x="371" y="477"/>
                </a:lnTo>
                <a:lnTo>
                  <a:pt x="341" y="506"/>
                </a:lnTo>
                <a:lnTo>
                  <a:pt x="311" y="536"/>
                </a:lnTo>
                <a:lnTo>
                  <a:pt x="281" y="566"/>
                </a:lnTo>
                <a:lnTo>
                  <a:pt x="254" y="599"/>
                </a:lnTo>
                <a:lnTo>
                  <a:pt x="228" y="632"/>
                </a:lnTo>
                <a:lnTo>
                  <a:pt x="203" y="666"/>
                </a:lnTo>
                <a:lnTo>
                  <a:pt x="179" y="701"/>
                </a:lnTo>
                <a:lnTo>
                  <a:pt x="158" y="738"/>
                </a:lnTo>
                <a:lnTo>
                  <a:pt x="136" y="775"/>
                </a:lnTo>
                <a:lnTo>
                  <a:pt x="117" y="813"/>
                </a:lnTo>
                <a:lnTo>
                  <a:pt x="98" y="850"/>
                </a:lnTo>
                <a:lnTo>
                  <a:pt x="82" y="890"/>
                </a:lnTo>
                <a:lnTo>
                  <a:pt x="67" y="930"/>
                </a:lnTo>
                <a:lnTo>
                  <a:pt x="53" y="970"/>
                </a:lnTo>
                <a:lnTo>
                  <a:pt x="41" y="1011"/>
                </a:lnTo>
                <a:lnTo>
                  <a:pt x="30" y="1053"/>
                </a:lnTo>
                <a:lnTo>
                  <a:pt x="21" y="1096"/>
                </a:lnTo>
                <a:lnTo>
                  <a:pt x="14" y="1138"/>
                </a:lnTo>
                <a:lnTo>
                  <a:pt x="7" y="1181"/>
                </a:lnTo>
                <a:lnTo>
                  <a:pt x="4" y="1224"/>
                </a:lnTo>
                <a:lnTo>
                  <a:pt x="1" y="1269"/>
                </a:lnTo>
                <a:lnTo>
                  <a:pt x="0" y="1313"/>
                </a:lnTo>
                <a:lnTo>
                  <a:pt x="0" y="1578"/>
                </a:lnTo>
                <a:lnTo>
                  <a:pt x="1475" y="1578"/>
                </a:lnTo>
                <a:lnTo>
                  <a:pt x="1475" y="0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14" name="Rectangle 4"/>
          <p:cNvSpPr>
            <a:spLocks noGrp="1" noChangeArrowheads="1"/>
          </p:cNvSpPr>
          <p:nvPr>
            <p:ph type="sldNum" sz="quarter" idx="15"/>
          </p:nvPr>
        </p:nvSpPr>
        <p:spPr bwMode="auto">
          <a:xfrm>
            <a:off x="12605478" y="7237015"/>
            <a:ext cx="628646" cy="21429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18000" tIns="10800" rIns="18000" bIns="10800" numCol="1" anchor="t" anchorCtr="0" compatLnSpc="1"/>
          <a:lstStyle>
            <a:lvl1pPr algn="r">
              <a:spcBef>
                <a:spcPct val="0"/>
              </a:spcBef>
              <a:spcAft>
                <a:spcPct val="0"/>
              </a:spcAft>
              <a:defRPr sz="1255" b="1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t>‹nº›</a:t>
            </a:fld>
            <a:endParaRPr lang="pt-BR" sz="880"/>
          </a:p>
        </p:txBody>
      </p:sp>
      <p:sp>
        <p:nvSpPr>
          <p:cNvPr id="16" name="Freeform 6"/>
          <p:cNvSpPr/>
          <p:nvPr userDrawn="1"/>
        </p:nvSpPr>
        <p:spPr bwMode="auto">
          <a:xfrm>
            <a:off x="6" y="9"/>
            <a:ext cx="1832413" cy="1332359"/>
          </a:xfrm>
          <a:custGeom>
            <a:avLst/>
            <a:gdLst/>
            <a:ahLst/>
            <a:cxnLst>
              <a:cxn ang="0">
                <a:pos x="3091" y="1686"/>
              </a:cxn>
              <a:cxn ang="0">
                <a:pos x="3117" y="1687"/>
              </a:cxn>
              <a:cxn ang="0">
                <a:pos x="3156" y="1689"/>
              </a:cxn>
              <a:cxn ang="0">
                <a:pos x="3169" y="1687"/>
              </a:cxn>
              <a:cxn ang="0">
                <a:pos x="3252" y="1655"/>
              </a:cxn>
              <a:cxn ang="0">
                <a:pos x="3332" y="1617"/>
              </a:cxn>
              <a:cxn ang="0">
                <a:pos x="3408" y="1573"/>
              </a:cxn>
              <a:cxn ang="0">
                <a:pos x="3478" y="1523"/>
              </a:cxn>
              <a:cxn ang="0">
                <a:pos x="3545" y="1469"/>
              </a:cxn>
              <a:cxn ang="0">
                <a:pos x="3608" y="1411"/>
              </a:cxn>
              <a:cxn ang="0">
                <a:pos x="3665" y="1346"/>
              </a:cxn>
              <a:cxn ang="0">
                <a:pos x="3718" y="1279"/>
              </a:cxn>
              <a:cxn ang="0">
                <a:pos x="3765" y="1207"/>
              </a:cxn>
              <a:cxn ang="0">
                <a:pos x="3807" y="1133"/>
              </a:cxn>
              <a:cxn ang="0">
                <a:pos x="3842" y="1055"/>
              </a:cxn>
              <a:cxn ang="0">
                <a:pos x="3872" y="974"/>
              </a:cxn>
              <a:cxn ang="0">
                <a:pos x="3896" y="890"/>
              </a:cxn>
              <a:cxn ang="0">
                <a:pos x="3913" y="805"/>
              </a:cxn>
              <a:cxn ang="0">
                <a:pos x="3923" y="717"/>
              </a:cxn>
              <a:cxn ang="0">
                <a:pos x="3927" y="628"/>
              </a:cxn>
              <a:cxn ang="0">
                <a:pos x="3855" y="0"/>
              </a:cxn>
              <a:cxn ang="0">
                <a:pos x="3088" y="0"/>
              </a:cxn>
              <a:cxn ang="0">
                <a:pos x="3855" y="278"/>
              </a:cxn>
              <a:cxn ang="0">
                <a:pos x="3853" y="671"/>
              </a:cxn>
              <a:cxn ang="0">
                <a:pos x="3847" y="753"/>
              </a:cxn>
              <a:cxn ang="0">
                <a:pos x="3834" y="834"/>
              </a:cxn>
              <a:cxn ang="0">
                <a:pos x="3814" y="913"/>
              </a:cxn>
              <a:cxn ang="0">
                <a:pos x="3790" y="990"/>
              </a:cxn>
              <a:cxn ang="0">
                <a:pos x="3759" y="1063"/>
              </a:cxn>
              <a:cxn ang="0">
                <a:pos x="3723" y="1135"/>
              </a:cxn>
              <a:cxn ang="0">
                <a:pos x="3682" y="1204"/>
              </a:cxn>
              <a:cxn ang="0">
                <a:pos x="3635" y="1269"/>
              </a:cxn>
              <a:cxn ang="0">
                <a:pos x="3583" y="1330"/>
              </a:cxn>
              <a:cxn ang="0">
                <a:pos x="3528" y="1388"/>
              </a:cxn>
              <a:cxn ang="0">
                <a:pos x="3467" y="1441"/>
              </a:cxn>
              <a:cxn ang="0">
                <a:pos x="3403" y="1489"/>
              </a:cxn>
              <a:cxn ang="0">
                <a:pos x="3333" y="1533"/>
              </a:cxn>
              <a:cxn ang="0">
                <a:pos x="3261" y="1571"/>
              </a:cxn>
              <a:cxn ang="0">
                <a:pos x="3185" y="1604"/>
              </a:cxn>
              <a:cxn ang="0">
                <a:pos x="3140" y="1621"/>
              </a:cxn>
              <a:cxn ang="0">
                <a:pos x="3121" y="1636"/>
              </a:cxn>
              <a:cxn ang="0">
                <a:pos x="3091" y="1661"/>
              </a:cxn>
              <a:cxn ang="0">
                <a:pos x="0" y="2718"/>
              </a:cxn>
            </a:cxnLst>
            <a:rect l="0" t="0" r="r" b="b"/>
            <a:pathLst>
              <a:path w="3927" h="2740">
                <a:moveTo>
                  <a:pt x="0" y="2740"/>
                </a:moveTo>
                <a:lnTo>
                  <a:pt x="3091" y="1686"/>
                </a:lnTo>
                <a:lnTo>
                  <a:pt x="3098" y="1686"/>
                </a:lnTo>
                <a:lnTo>
                  <a:pt x="3117" y="1687"/>
                </a:lnTo>
                <a:lnTo>
                  <a:pt x="3139" y="1689"/>
                </a:lnTo>
                <a:lnTo>
                  <a:pt x="3156" y="1689"/>
                </a:lnTo>
                <a:lnTo>
                  <a:pt x="3163" y="1689"/>
                </a:lnTo>
                <a:lnTo>
                  <a:pt x="3169" y="1687"/>
                </a:lnTo>
                <a:lnTo>
                  <a:pt x="3211" y="1672"/>
                </a:lnTo>
                <a:lnTo>
                  <a:pt x="3252" y="1655"/>
                </a:lnTo>
                <a:lnTo>
                  <a:pt x="3293" y="1637"/>
                </a:lnTo>
                <a:lnTo>
                  <a:pt x="3332" y="1617"/>
                </a:lnTo>
                <a:lnTo>
                  <a:pt x="3370" y="1595"/>
                </a:lnTo>
                <a:lnTo>
                  <a:pt x="3408" y="1573"/>
                </a:lnTo>
                <a:lnTo>
                  <a:pt x="3443" y="1549"/>
                </a:lnTo>
                <a:lnTo>
                  <a:pt x="3478" y="1523"/>
                </a:lnTo>
                <a:lnTo>
                  <a:pt x="3512" y="1497"/>
                </a:lnTo>
                <a:lnTo>
                  <a:pt x="3545" y="1469"/>
                </a:lnTo>
                <a:lnTo>
                  <a:pt x="3577" y="1440"/>
                </a:lnTo>
                <a:lnTo>
                  <a:pt x="3608" y="1411"/>
                </a:lnTo>
                <a:lnTo>
                  <a:pt x="3637" y="1379"/>
                </a:lnTo>
                <a:lnTo>
                  <a:pt x="3665" y="1346"/>
                </a:lnTo>
                <a:lnTo>
                  <a:pt x="3692" y="1314"/>
                </a:lnTo>
                <a:lnTo>
                  <a:pt x="3718" y="1279"/>
                </a:lnTo>
                <a:lnTo>
                  <a:pt x="3742" y="1244"/>
                </a:lnTo>
                <a:lnTo>
                  <a:pt x="3765" y="1207"/>
                </a:lnTo>
                <a:lnTo>
                  <a:pt x="3786" y="1171"/>
                </a:lnTo>
                <a:lnTo>
                  <a:pt x="3807" y="1133"/>
                </a:lnTo>
                <a:lnTo>
                  <a:pt x="3826" y="1094"/>
                </a:lnTo>
                <a:lnTo>
                  <a:pt x="3842" y="1055"/>
                </a:lnTo>
                <a:lnTo>
                  <a:pt x="3858" y="1014"/>
                </a:lnTo>
                <a:lnTo>
                  <a:pt x="3872" y="974"/>
                </a:lnTo>
                <a:lnTo>
                  <a:pt x="3885" y="932"/>
                </a:lnTo>
                <a:lnTo>
                  <a:pt x="3896" y="890"/>
                </a:lnTo>
                <a:lnTo>
                  <a:pt x="3905" y="848"/>
                </a:lnTo>
                <a:lnTo>
                  <a:pt x="3913" y="805"/>
                </a:lnTo>
                <a:lnTo>
                  <a:pt x="3919" y="762"/>
                </a:lnTo>
                <a:lnTo>
                  <a:pt x="3923" y="717"/>
                </a:lnTo>
                <a:lnTo>
                  <a:pt x="3927" y="673"/>
                </a:lnTo>
                <a:lnTo>
                  <a:pt x="3927" y="628"/>
                </a:lnTo>
                <a:lnTo>
                  <a:pt x="3927" y="0"/>
                </a:lnTo>
                <a:lnTo>
                  <a:pt x="3855" y="0"/>
                </a:lnTo>
                <a:lnTo>
                  <a:pt x="3855" y="256"/>
                </a:lnTo>
                <a:lnTo>
                  <a:pt x="3088" y="0"/>
                </a:lnTo>
                <a:lnTo>
                  <a:pt x="3022" y="0"/>
                </a:lnTo>
                <a:lnTo>
                  <a:pt x="3855" y="278"/>
                </a:lnTo>
                <a:lnTo>
                  <a:pt x="3855" y="628"/>
                </a:lnTo>
                <a:lnTo>
                  <a:pt x="3853" y="671"/>
                </a:lnTo>
                <a:lnTo>
                  <a:pt x="3851" y="711"/>
                </a:lnTo>
                <a:lnTo>
                  <a:pt x="3847" y="753"/>
                </a:lnTo>
                <a:lnTo>
                  <a:pt x="3841" y="793"/>
                </a:lnTo>
                <a:lnTo>
                  <a:pt x="3834" y="834"/>
                </a:lnTo>
                <a:lnTo>
                  <a:pt x="3826" y="874"/>
                </a:lnTo>
                <a:lnTo>
                  <a:pt x="3814" y="913"/>
                </a:lnTo>
                <a:lnTo>
                  <a:pt x="3803" y="951"/>
                </a:lnTo>
                <a:lnTo>
                  <a:pt x="3790" y="990"/>
                </a:lnTo>
                <a:lnTo>
                  <a:pt x="3775" y="1027"/>
                </a:lnTo>
                <a:lnTo>
                  <a:pt x="3759" y="1063"/>
                </a:lnTo>
                <a:lnTo>
                  <a:pt x="3742" y="1100"/>
                </a:lnTo>
                <a:lnTo>
                  <a:pt x="3723" y="1135"/>
                </a:lnTo>
                <a:lnTo>
                  <a:pt x="3703" y="1170"/>
                </a:lnTo>
                <a:lnTo>
                  <a:pt x="3682" y="1204"/>
                </a:lnTo>
                <a:lnTo>
                  <a:pt x="3659" y="1237"/>
                </a:lnTo>
                <a:lnTo>
                  <a:pt x="3635" y="1269"/>
                </a:lnTo>
                <a:lnTo>
                  <a:pt x="3610" y="1300"/>
                </a:lnTo>
                <a:lnTo>
                  <a:pt x="3583" y="1330"/>
                </a:lnTo>
                <a:lnTo>
                  <a:pt x="3555" y="1359"/>
                </a:lnTo>
                <a:lnTo>
                  <a:pt x="3528" y="1388"/>
                </a:lnTo>
                <a:lnTo>
                  <a:pt x="3497" y="1415"/>
                </a:lnTo>
                <a:lnTo>
                  <a:pt x="3467" y="1441"/>
                </a:lnTo>
                <a:lnTo>
                  <a:pt x="3435" y="1465"/>
                </a:lnTo>
                <a:lnTo>
                  <a:pt x="3403" y="1489"/>
                </a:lnTo>
                <a:lnTo>
                  <a:pt x="3368" y="1512"/>
                </a:lnTo>
                <a:lnTo>
                  <a:pt x="3333" y="1533"/>
                </a:lnTo>
                <a:lnTo>
                  <a:pt x="3298" y="1552"/>
                </a:lnTo>
                <a:lnTo>
                  <a:pt x="3261" y="1571"/>
                </a:lnTo>
                <a:lnTo>
                  <a:pt x="3223" y="1588"/>
                </a:lnTo>
                <a:lnTo>
                  <a:pt x="3185" y="1604"/>
                </a:lnTo>
                <a:lnTo>
                  <a:pt x="3145" y="1618"/>
                </a:lnTo>
                <a:lnTo>
                  <a:pt x="3140" y="1621"/>
                </a:lnTo>
                <a:lnTo>
                  <a:pt x="3135" y="1624"/>
                </a:lnTo>
                <a:lnTo>
                  <a:pt x="3121" y="1636"/>
                </a:lnTo>
                <a:lnTo>
                  <a:pt x="3104" y="1650"/>
                </a:lnTo>
                <a:lnTo>
                  <a:pt x="3091" y="1661"/>
                </a:lnTo>
                <a:lnTo>
                  <a:pt x="3084" y="1666"/>
                </a:lnTo>
                <a:lnTo>
                  <a:pt x="0" y="2718"/>
                </a:lnTo>
                <a:lnTo>
                  <a:pt x="0" y="2740"/>
                </a:lnTo>
                <a:close/>
              </a:path>
            </a:pathLst>
          </a:custGeom>
          <a:solidFill>
            <a:srgbClr val="3B3D42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pic>
        <p:nvPicPr>
          <p:cNvPr id="18" name="Imagem 17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181772" y="166084"/>
            <a:ext cx="1342102" cy="500104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erramen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/>
          <p:cNvSpPr/>
          <p:nvPr/>
        </p:nvSpPr>
        <p:spPr>
          <a:xfrm>
            <a:off x="0" y="5"/>
            <a:ext cx="13442950" cy="7561263"/>
          </a:xfrm>
          <a:prstGeom prst="rect">
            <a:avLst/>
          </a:prstGeom>
          <a:solidFill>
            <a:srgbClr val="253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640"/>
          </a:p>
        </p:txBody>
      </p:sp>
      <p:sp>
        <p:nvSpPr>
          <p:cNvPr id="5123" name="AutoShape 3"/>
          <p:cNvSpPr>
            <a:spLocks noChangeAspect="1" noChangeArrowheads="1" noTextEdit="1"/>
          </p:cNvSpPr>
          <p:nvPr/>
        </p:nvSpPr>
        <p:spPr bwMode="auto">
          <a:xfrm>
            <a:off x="217531" y="5"/>
            <a:ext cx="13007890" cy="75612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5125" name="Freeform 5"/>
          <p:cNvSpPr/>
          <p:nvPr/>
        </p:nvSpPr>
        <p:spPr bwMode="auto">
          <a:xfrm>
            <a:off x="10615062" y="5"/>
            <a:ext cx="1724274" cy="7561263"/>
          </a:xfrm>
          <a:custGeom>
            <a:avLst/>
            <a:gdLst/>
            <a:ahLst/>
            <a:cxnLst>
              <a:cxn ang="0">
                <a:pos x="404" y="14289"/>
              </a:cxn>
              <a:cxn ang="0">
                <a:pos x="432" y="14229"/>
              </a:cxn>
              <a:cxn ang="0">
                <a:pos x="458" y="14169"/>
              </a:cxn>
              <a:cxn ang="0">
                <a:pos x="482" y="14108"/>
              </a:cxn>
              <a:cxn ang="0">
                <a:pos x="504" y="14046"/>
              </a:cxn>
              <a:cxn ang="0">
                <a:pos x="2406" y="8464"/>
              </a:cxn>
              <a:cxn ang="0">
                <a:pos x="2452" y="8307"/>
              </a:cxn>
              <a:cxn ang="0">
                <a:pos x="2493" y="8147"/>
              </a:cxn>
              <a:cxn ang="0">
                <a:pos x="2526" y="7987"/>
              </a:cxn>
              <a:cxn ang="0">
                <a:pos x="2553" y="7824"/>
              </a:cxn>
              <a:cxn ang="0">
                <a:pos x="2572" y="7661"/>
              </a:cxn>
              <a:cxn ang="0">
                <a:pos x="2586" y="7498"/>
              </a:cxn>
              <a:cxn ang="0">
                <a:pos x="2593" y="7334"/>
              </a:cxn>
              <a:cxn ang="0">
                <a:pos x="2593" y="7169"/>
              </a:cxn>
              <a:cxn ang="0">
                <a:pos x="2586" y="7005"/>
              </a:cxn>
              <a:cxn ang="0">
                <a:pos x="2572" y="6841"/>
              </a:cxn>
              <a:cxn ang="0">
                <a:pos x="2553" y="6679"/>
              </a:cxn>
              <a:cxn ang="0">
                <a:pos x="2526" y="6516"/>
              </a:cxn>
              <a:cxn ang="0">
                <a:pos x="2493" y="6356"/>
              </a:cxn>
              <a:cxn ang="0">
                <a:pos x="2452" y="6196"/>
              </a:cxn>
              <a:cxn ang="0">
                <a:pos x="2406" y="6038"/>
              </a:cxn>
              <a:cxn ang="0">
                <a:pos x="503" y="478"/>
              </a:cxn>
              <a:cxn ang="0">
                <a:pos x="455" y="352"/>
              </a:cxn>
              <a:cxn ang="0">
                <a:pos x="400" y="230"/>
              </a:cxn>
              <a:cxn ang="0">
                <a:pos x="338" y="112"/>
              </a:cxn>
              <a:cxn ang="0">
                <a:pos x="268" y="0"/>
              </a:cxn>
              <a:cxn ang="0">
                <a:pos x="23" y="31"/>
              </a:cxn>
              <a:cxn ang="0">
                <a:pos x="68" y="93"/>
              </a:cxn>
              <a:cxn ang="0">
                <a:pos x="111" y="158"/>
              </a:cxn>
              <a:cxn ang="0">
                <a:pos x="151" y="225"/>
              </a:cxn>
              <a:cxn ang="0">
                <a:pos x="189" y="293"/>
              </a:cxn>
              <a:cxn ang="0">
                <a:pos x="223" y="364"/>
              </a:cxn>
              <a:cxn ang="0">
                <a:pos x="255" y="436"/>
              </a:cxn>
              <a:cxn ang="0">
                <a:pos x="283" y="511"/>
              </a:cxn>
              <a:cxn ang="0">
                <a:pos x="2174" y="6030"/>
              </a:cxn>
              <a:cxn ang="0">
                <a:pos x="2221" y="6179"/>
              </a:cxn>
              <a:cxn ang="0">
                <a:pos x="2262" y="6329"/>
              </a:cxn>
              <a:cxn ang="0">
                <a:pos x="2297" y="6481"/>
              </a:cxn>
              <a:cxn ang="0">
                <a:pos x="2325" y="6634"/>
              </a:cxn>
              <a:cxn ang="0">
                <a:pos x="2347" y="6786"/>
              </a:cxn>
              <a:cxn ang="0">
                <a:pos x="2363" y="6942"/>
              </a:cxn>
              <a:cxn ang="0">
                <a:pos x="2372" y="7097"/>
              </a:cxn>
              <a:cxn ang="0">
                <a:pos x="2375" y="7251"/>
              </a:cxn>
              <a:cxn ang="0">
                <a:pos x="2372" y="7406"/>
              </a:cxn>
              <a:cxn ang="0">
                <a:pos x="2363" y="7561"/>
              </a:cxn>
              <a:cxn ang="0">
                <a:pos x="2347" y="7716"/>
              </a:cxn>
              <a:cxn ang="0">
                <a:pos x="2325" y="7869"/>
              </a:cxn>
              <a:cxn ang="0">
                <a:pos x="2297" y="8022"/>
              </a:cxn>
              <a:cxn ang="0">
                <a:pos x="2262" y="8174"/>
              </a:cxn>
              <a:cxn ang="0">
                <a:pos x="2221" y="8324"/>
              </a:cxn>
              <a:cxn ang="0">
                <a:pos x="2174" y="8473"/>
              </a:cxn>
              <a:cxn ang="0">
                <a:pos x="284" y="14016"/>
              </a:cxn>
              <a:cxn ang="0">
                <a:pos x="253" y="14097"/>
              </a:cxn>
              <a:cxn ang="0">
                <a:pos x="217" y="14175"/>
              </a:cxn>
              <a:cxn ang="0">
                <a:pos x="178" y="14251"/>
              </a:cxn>
            </a:cxnLst>
            <a:rect l="0" t="0" r="r" b="b"/>
            <a:pathLst>
              <a:path w="2593" h="14289">
                <a:moveTo>
                  <a:pt x="157" y="14289"/>
                </a:moveTo>
                <a:lnTo>
                  <a:pt x="404" y="14289"/>
                </a:lnTo>
                <a:lnTo>
                  <a:pt x="418" y="14260"/>
                </a:lnTo>
                <a:lnTo>
                  <a:pt x="432" y="14229"/>
                </a:lnTo>
                <a:lnTo>
                  <a:pt x="446" y="14200"/>
                </a:lnTo>
                <a:lnTo>
                  <a:pt x="458" y="14169"/>
                </a:lnTo>
                <a:lnTo>
                  <a:pt x="470" y="14139"/>
                </a:lnTo>
                <a:lnTo>
                  <a:pt x="482" y="14108"/>
                </a:lnTo>
                <a:lnTo>
                  <a:pt x="493" y="14076"/>
                </a:lnTo>
                <a:lnTo>
                  <a:pt x="504" y="14046"/>
                </a:lnTo>
                <a:lnTo>
                  <a:pt x="2380" y="8543"/>
                </a:lnTo>
                <a:lnTo>
                  <a:pt x="2406" y="8464"/>
                </a:lnTo>
                <a:lnTo>
                  <a:pt x="2430" y="8386"/>
                </a:lnTo>
                <a:lnTo>
                  <a:pt x="2452" y="8307"/>
                </a:lnTo>
                <a:lnTo>
                  <a:pt x="2473" y="8227"/>
                </a:lnTo>
                <a:lnTo>
                  <a:pt x="2493" y="8147"/>
                </a:lnTo>
                <a:lnTo>
                  <a:pt x="2510" y="8067"/>
                </a:lnTo>
                <a:lnTo>
                  <a:pt x="2526" y="7987"/>
                </a:lnTo>
                <a:lnTo>
                  <a:pt x="2540" y="7905"/>
                </a:lnTo>
                <a:lnTo>
                  <a:pt x="2553" y="7824"/>
                </a:lnTo>
                <a:lnTo>
                  <a:pt x="2564" y="7742"/>
                </a:lnTo>
                <a:lnTo>
                  <a:pt x="2572" y="7661"/>
                </a:lnTo>
                <a:lnTo>
                  <a:pt x="2579" y="7580"/>
                </a:lnTo>
                <a:lnTo>
                  <a:pt x="2586" y="7498"/>
                </a:lnTo>
                <a:lnTo>
                  <a:pt x="2590" y="7416"/>
                </a:lnTo>
                <a:lnTo>
                  <a:pt x="2593" y="7334"/>
                </a:lnTo>
                <a:lnTo>
                  <a:pt x="2593" y="7251"/>
                </a:lnTo>
                <a:lnTo>
                  <a:pt x="2593" y="7169"/>
                </a:lnTo>
                <a:lnTo>
                  <a:pt x="2590" y="7087"/>
                </a:lnTo>
                <a:lnTo>
                  <a:pt x="2586" y="7005"/>
                </a:lnTo>
                <a:lnTo>
                  <a:pt x="2579" y="6923"/>
                </a:lnTo>
                <a:lnTo>
                  <a:pt x="2572" y="6841"/>
                </a:lnTo>
                <a:lnTo>
                  <a:pt x="2564" y="6761"/>
                </a:lnTo>
                <a:lnTo>
                  <a:pt x="2553" y="6679"/>
                </a:lnTo>
                <a:lnTo>
                  <a:pt x="2540" y="6598"/>
                </a:lnTo>
                <a:lnTo>
                  <a:pt x="2526" y="6516"/>
                </a:lnTo>
                <a:lnTo>
                  <a:pt x="2510" y="6436"/>
                </a:lnTo>
                <a:lnTo>
                  <a:pt x="2493" y="6356"/>
                </a:lnTo>
                <a:lnTo>
                  <a:pt x="2473" y="6276"/>
                </a:lnTo>
                <a:lnTo>
                  <a:pt x="2452" y="6196"/>
                </a:lnTo>
                <a:lnTo>
                  <a:pt x="2430" y="6117"/>
                </a:lnTo>
                <a:lnTo>
                  <a:pt x="2406" y="6038"/>
                </a:lnTo>
                <a:lnTo>
                  <a:pt x="2380" y="5960"/>
                </a:lnTo>
                <a:lnTo>
                  <a:pt x="503" y="478"/>
                </a:lnTo>
                <a:lnTo>
                  <a:pt x="480" y="414"/>
                </a:lnTo>
                <a:lnTo>
                  <a:pt x="455" y="352"/>
                </a:lnTo>
                <a:lnTo>
                  <a:pt x="429" y="290"/>
                </a:lnTo>
                <a:lnTo>
                  <a:pt x="400" y="230"/>
                </a:lnTo>
                <a:lnTo>
                  <a:pt x="370" y="170"/>
                </a:lnTo>
                <a:lnTo>
                  <a:pt x="338" y="112"/>
                </a:lnTo>
                <a:lnTo>
                  <a:pt x="304" y="55"/>
                </a:lnTo>
                <a:lnTo>
                  <a:pt x="268" y="0"/>
                </a:lnTo>
                <a:lnTo>
                  <a:pt x="0" y="0"/>
                </a:lnTo>
                <a:lnTo>
                  <a:pt x="23" y="31"/>
                </a:lnTo>
                <a:lnTo>
                  <a:pt x="46" y="61"/>
                </a:lnTo>
                <a:lnTo>
                  <a:pt x="68" y="93"/>
                </a:lnTo>
                <a:lnTo>
                  <a:pt x="90" y="126"/>
                </a:lnTo>
                <a:lnTo>
                  <a:pt x="111" y="158"/>
                </a:lnTo>
                <a:lnTo>
                  <a:pt x="132" y="191"/>
                </a:lnTo>
                <a:lnTo>
                  <a:pt x="151" y="225"/>
                </a:lnTo>
                <a:lnTo>
                  <a:pt x="169" y="259"/>
                </a:lnTo>
                <a:lnTo>
                  <a:pt x="189" y="293"/>
                </a:lnTo>
                <a:lnTo>
                  <a:pt x="206" y="329"/>
                </a:lnTo>
                <a:lnTo>
                  <a:pt x="223" y="364"/>
                </a:lnTo>
                <a:lnTo>
                  <a:pt x="239" y="400"/>
                </a:lnTo>
                <a:lnTo>
                  <a:pt x="255" y="436"/>
                </a:lnTo>
                <a:lnTo>
                  <a:pt x="270" y="473"/>
                </a:lnTo>
                <a:lnTo>
                  <a:pt x="283" y="511"/>
                </a:lnTo>
                <a:lnTo>
                  <a:pt x="297" y="549"/>
                </a:lnTo>
                <a:lnTo>
                  <a:pt x="2174" y="6030"/>
                </a:lnTo>
                <a:lnTo>
                  <a:pt x="2198" y="6104"/>
                </a:lnTo>
                <a:lnTo>
                  <a:pt x="2221" y="6179"/>
                </a:lnTo>
                <a:lnTo>
                  <a:pt x="2242" y="6254"/>
                </a:lnTo>
                <a:lnTo>
                  <a:pt x="2262" y="6329"/>
                </a:lnTo>
                <a:lnTo>
                  <a:pt x="2280" y="6405"/>
                </a:lnTo>
                <a:lnTo>
                  <a:pt x="2297" y="6481"/>
                </a:lnTo>
                <a:lnTo>
                  <a:pt x="2312" y="6557"/>
                </a:lnTo>
                <a:lnTo>
                  <a:pt x="2325" y="6634"/>
                </a:lnTo>
                <a:lnTo>
                  <a:pt x="2336" y="6711"/>
                </a:lnTo>
                <a:lnTo>
                  <a:pt x="2347" y="6786"/>
                </a:lnTo>
                <a:lnTo>
                  <a:pt x="2356" y="6865"/>
                </a:lnTo>
                <a:lnTo>
                  <a:pt x="2363" y="6942"/>
                </a:lnTo>
                <a:lnTo>
                  <a:pt x="2368" y="7019"/>
                </a:lnTo>
                <a:lnTo>
                  <a:pt x="2372" y="7097"/>
                </a:lnTo>
                <a:lnTo>
                  <a:pt x="2374" y="7174"/>
                </a:lnTo>
                <a:lnTo>
                  <a:pt x="2375" y="7251"/>
                </a:lnTo>
                <a:lnTo>
                  <a:pt x="2374" y="7329"/>
                </a:lnTo>
                <a:lnTo>
                  <a:pt x="2372" y="7406"/>
                </a:lnTo>
                <a:lnTo>
                  <a:pt x="2368" y="7484"/>
                </a:lnTo>
                <a:lnTo>
                  <a:pt x="2363" y="7561"/>
                </a:lnTo>
                <a:lnTo>
                  <a:pt x="2356" y="7638"/>
                </a:lnTo>
                <a:lnTo>
                  <a:pt x="2347" y="7716"/>
                </a:lnTo>
                <a:lnTo>
                  <a:pt x="2336" y="7792"/>
                </a:lnTo>
                <a:lnTo>
                  <a:pt x="2325" y="7869"/>
                </a:lnTo>
                <a:lnTo>
                  <a:pt x="2312" y="7946"/>
                </a:lnTo>
                <a:lnTo>
                  <a:pt x="2297" y="8022"/>
                </a:lnTo>
                <a:lnTo>
                  <a:pt x="2280" y="8098"/>
                </a:lnTo>
                <a:lnTo>
                  <a:pt x="2262" y="8174"/>
                </a:lnTo>
                <a:lnTo>
                  <a:pt x="2242" y="8249"/>
                </a:lnTo>
                <a:lnTo>
                  <a:pt x="2221" y="8324"/>
                </a:lnTo>
                <a:lnTo>
                  <a:pt x="2198" y="8398"/>
                </a:lnTo>
                <a:lnTo>
                  <a:pt x="2174" y="8473"/>
                </a:lnTo>
                <a:lnTo>
                  <a:pt x="298" y="13975"/>
                </a:lnTo>
                <a:lnTo>
                  <a:pt x="284" y="14016"/>
                </a:lnTo>
                <a:lnTo>
                  <a:pt x="268" y="14057"/>
                </a:lnTo>
                <a:lnTo>
                  <a:pt x="253" y="14097"/>
                </a:lnTo>
                <a:lnTo>
                  <a:pt x="234" y="14136"/>
                </a:lnTo>
                <a:lnTo>
                  <a:pt x="217" y="14175"/>
                </a:lnTo>
                <a:lnTo>
                  <a:pt x="198" y="14213"/>
                </a:lnTo>
                <a:lnTo>
                  <a:pt x="178" y="14251"/>
                </a:lnTo>
                <a:lnTo>
                  <a:pt x="157" y="14289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5126" name="Freeform 6"/>
          <p:cNvSpPr/>
          <p:nvPr/>
        </p:nvSpPr>
        <p:spPr bwMode="auto">
          <a:xfrm>
            <a:off x="4524" y="5"/>
            <a:ext cx="4258797" cy="7561263"/>
          </a:xfrm>
          <a:custGeom>
            <a:avLst/>
            <a:gdLst/>
            <a:ahLst/>
            <a:cxnLst>
              <a:cxn ang="0">
                <a:pos x="4040" y="14255"/>
              </a:cxn>
              <a:cxn ang="0">
                <a:pos x="3989" y="14151"/>
              </a:cxn>
              <a:cxn ang="0">
                <a:pos x="3945" y="14043"/>
              </a:cxn>
              <a:cxn ang="0">
                <a:pos x="6224" y="5647"/>
              </a:cxn>
              <a:cxn ang="0">
                <a:pos x="6284" y="5449"/>
              </a:cxn>
              <a:cxn ang="0">
                <a:pos x="6332" y="5248"/>
              </a:cxn>
              <a:cxn ang="0">
                <a:pos x="6367" y="5044"/>
              </a:cxn>
              <a:cxn ang="0">
                <a:pos x="6389" y="4838"/>
              </a:cxn>
              <a:cxn ang="0">
                <a:pos x="6400" y="4632"/>
              </a:cxn>
              <a:cxn ang="0">
                <a:pos x="6398" y="4425"/>
              </a:cxn>
              <a:cxn ang="0">
                <a:pos x="6383" y="4219"/>
              </a:cxn>
              <a:cxn ang="0">
                <a:pos x="6356" y="4013"/>
              </a:cxn>
              <a:cxn ang="0">
                <a:pos x="6317" y="3811"/>
              </a:cxn>
              <a:cxn ang="0">
                <a:pos x="6266" y="3610"/>
              </a:cxn>
              <a:cxn ang="0">
                <a:pos x="5039" y="0"/>
              </a:cxn>
              <a:cxn ang="0">
                <a:pos x="6186" y="3562"/>
              </a:cxn>
              <a:cxn ang="0">
                <a:pos x="6241" y="3759"/>
              </a:cxn>
              <a:cxn ang="0">
                <a:pos x="6284" y="3957"/>
              </a:cxn>
              <a:cxn ang="0">
                <a:pos x="6315" y="4158"/>
              </a:cxn>
              <a:cxn ang="0">
                <a:pos x="6333" y="4361"/>
              </a:cxn>
              <a:cxn ang="0">
                <a:pos x="6339" y="4563"/>
              </a:cxn>
              <a:cxn ang="0">
                <a:pos x="6333" y="4765"/>
              </a:cxn>
              <a:cxn ang="0">
                <a:pos x="6315" y="4968"/>
              </a:cxn>
              <a:cxn ang="0">
                <a:pos x="6284" y="5168"/>
              </a:cxn>
              <a:cxn ang="0">
                <a:pos x="6241" y="5366"/>
              </a:cxn>
              <a:cxn ang="0">
                <a:pos x="6186" y="5562"/>
              </a:cxn>
              <a:cxn ang="0">
                <a:pos x="2009" y="8528"/>
              </a:cxn>
              <a:cxn ang="0">
                <a:pos x="1937" y="8298"/>
              </a:cxn>
              <a:cxn ang="0">
                <a:pos x="1880" y="8066"/>
              </a:cxn>
              <a:cxn ang="0">
                <a:pos x="1838" y="7831"/>
              </a:cxn>
              <a:cxn ang="0">
                <a:pos x="1811" y="7595"/>
              </a:cxn>
              <a:cxn ang="0">
                <a:pos x="1799" y="7357"/>
              </a:cxn>
              <a:cxn ang="0">
                <a:pos x="1801" y="7119"/>
              </a:cxn>
              <a:cxn ang="0">
                <a:pos x="1819" y="6882"/>
              </a:cxn>
              <a:cxn ang="0">
                <a:pos x="1850" y="6645"/>
              </a:cxn>
              <a:cxn ang="0">
                <a:pos x="1898" y="6411"/>
              </a:cxn>
              <a:cxn ang="0">
                <a:pos x="1959" y="6180"/>
              </a:cxn>
              <a:cxn ang="0">
                <a:pos x="3930" y="524"/>
              </a:cxn>
              <a:cxn ang="0">
                <a:pos x="3971" y="418"/>
              </a:cxn>
              <a:cxn ang="0">
                <a:pos x="4018" y="314"/>
              </a:cxn>
              <a:cxn ang="0">
                <a:pos x="4072" y="215"/>
              </a:cxn>
              <a:cxn ang="0">
                <a:pos x="4131" y="120"/>
              </a:cxn>
              <a:cxn ang="0">
                <a:pos x="4196" y="29"/>
              </a:cxn>
              <a:cxn ang="0">
                <a:pos x="0" y="14289"/>
              </a:cxn>
            </a:cxnLst>
            <a:rect l="0" t="0" r="r" b="b"/>
            <a:pathLst>
              <a:path w="6401" h="14289">
                <a:moveTo>
                  <a:pt x="0" y="14289"/>
                </a:moveTo>
                <a:lnTo>
                  <a:pt x="4059" y="14289"/>
                </a:lnTo>
                <a:lnTo>
                  <a:pt x="4040" y="14255"/>
                </a:lnTo>
                <a:lnTo>
                  <a:pt x="4022" y="14221"/>
                </a:lnTo>
                <a:lnTo>
                  <a:pt x="4005" y="14186"/>
                </a:lnTo>
                <a:lnTo>
                  <a:pt x="3989" y="14151"/>
                </a:lnTo>
                <a:lnTo>
                  <a:pt x="3973" y="14115"/>
                </a:lnTo>
                <a:lnTo>
                  <a:pt x="3958" y="14080"/>
                </a:lnTo>
                <a:lnTo>
                  <a:pt x="3945" y="14043"/>
                </a:lnTo>
                <a:lnTo>
                  <a:pt x="3932" y="14007"/>
                </a:lnTo>
                <a:lnTo>
                  <a:pt x="3554" y="12930"/>
                </a:lnTo>
                <a:lnTo>
                  <a:pt x="6224" y="5647"/>
                </a:lnTo>
                <a:lnTo>
                  <a:pt x="6245" y="5581"/>
                </a:lnTo>
                <a:lnTo>
                  <a:pt x="6266" y="5515"/>
                </a:lnTo>
                <a:lnTo>
                  <a:pt x="6284" y="5449"/>
                </a:lnTo>
                <a:lnTo>
                  <a:pt x="6301" y="5382"/>
                </a:lnTo>
                <a:lnTo>
                  <a:pt x="6317" y="5315"/>
                </a:lnTo>
                <a:lnTo>
                  <a:pt x="6332" y="5248"/>
                </a:lnTo>
                <a:lnTo>
                  <a:pt x="6345" y="5179"/>
                </a:lnTo>
                <a:lnTo>
                  <a:pt x="6356" y="5112"/>
                </a:lnTo>
                <a:lnTo>
                  <a:pt x="6367" y="5044"/>
                </a:lnTo>
                <a:lnTo>
                  <a:pt x="6376" y="4975"/>
                </a:lnTo>
                <a:lnTo>
                  <a:pt x="6383" y="4907"/>
                </a:lnTo>
                <a:lnTo>
                  <a:pt x="6389" y="4838"/>
                </a:lnTo>
                <a:lnTo>
                  <a:pt x="6394" y="4770"/>
                </a:lnTo>
                <a:lnTo>
                  <a:pt x="6398" y="4700"/>
                </a:lnTo>
                <a:lnTo>
                  <a:pt x="6400" y="4632"/>
                </a:lnTo>
                <a:lnTo>
                  <a:pt x="6401" y="4563"/>
                </a:lnTo>
                <a:lnTo>
                  <a:pt x="6400" y="4494"/>
                </a:lnTo>
                <a:lnTo>
                  <a:pt x="6398" y="4425"/>
                </a:lnTo>
                <a:lnTo>
                  <a:pt x="6394" y="4357"/>
                </a:lnTo>
                <a:lnTo>
                  <a:pt x="6389" y="4287"/>
                </a:lnTo>
                <a:lnTo>
                  <a:pt x="6383" y="4219"/>
                </a:lnTo>
                <a:lnTo>
                  <a:pt x="6376" y="4150"/>
                </a:lnTo>
                <a:lnTo>
                  <a:pt x="6367" y="4082"/>
                </a:lnTo>
                <a:lnTo>
                  <a:pt x="6356" y="4013"/>
                </a:lnTo>
                <a:lnTo>
                  <a:pt x="6345" y="3946"/>
                </a:lnTo>
                <a:lnTo>
                  <a:pt x="6332" y="3878"/>
                </a:lnTo>
                <a:lnTo>
                  <a:pt x="6317" y="3811"/>
                </a:lnTo>
                <a:lnTo>
                  <a:pt x="6301" y="3743"/>
                </a:lnTo>
                <a:lnTo>
                  <a:pt x="6284" y="3677"/>
                </a:lnTo>
                <a:lnTo>
                  <a:pt x="6266" y="3610"/>
                </a:lnTo>
                <a:lnTo>
                  <a:pt x="6245" y="3544"/>
                </a:lnTo>
                <a:lnTo>
                  <a:pt x="6224" y="3478"/>
                </a:lnTo>
                <a:lnTo>
                  <a:pt x="5039" y="0"/>
                </a:lnTo>
                <a:lnTo>
                  <a:pt x="4973" y="0"/>
                </a:lnTo>
                <a:lnTo>
                  <a:pt x="6164" y="3498"/>
                </a:lnTo>
                <a:lnTo>
                  <a:pt x="6186" y="3562"/>
                </a:lnTo>
                <a:lnTo>
                  <a:pt x="6206" y="3627"/>
                </a:lnTo>
                <a:lnTo>
                  <a:pt x="6224" y="3693"/>
                </a:lnTo>
                <a:lnTo>
                  <a:pt x="6241" y="3759"/>
                </a:lnTo>
                <a:lnTo>
                  <a:pt x="6256" y="3825"/>
                </a:lnTo>
                <a:lnTo>
                  <a:pt x="6271" y="3891"/>
                </a:lnTo>
                <a:lnTo>
                  <a:pt x="6284" y="3957"/>
                </a:lnTo>
                <a:lnTo>
                  <a:pt x="6295" y="4024"/>
                </a:lnTo>
                <a:lnTo>
                  <a:pt x="6305" y="4090"/>
                </a:lnTo>
                <a:lnTo>
                  <a:pt x="6315" y="4158"/>
                </a:lnTo>
                <a:lnTo>
                  <a:pt x="6322" y="4225"/>
                </a:lnTo>
                <a:lnTo>
                  <a:pt x="6328" y="4292"/>
                </a:lnTo>
                <a:lnTo>
                  <a:pt x="6333" y="4361"/>
                </a:lnTo>
                <a:lnTo>
                  <a:pt x="6335" y="4428"/>
                </a:lnTo>
                <a:lnTo>
                  <a:pt x="6338" y="4495"/>
                </a:lnTo>
                <a:lnTo>
                  <a:pt x="6339" y="4563"/>
                </a:lnTo>
                <a:lnTo>
                  <a:pt x="6338" y="4631"/>
                </a:lnTo>
                <a:lnTo>
                  <a:pt x="6335" y="4698"/>
                </a:lnTo>
                <a:lnTo>
                  <a:pt x="6333" y="4765"/>
                </a:lnTo>
                <a:lnTo>
                  <a:pt x="6328" y="4833"/>
                </a:lnTo>
                <a:lnTo>
                  <a:pt x="6322" y="4901"/>
                </a:lnTo>
                <a:lnTo>
                  <a:pt x="6315" y="4968"/>
                </a:lnTo>
                <a:lnTo>
                  <a:pt x="6305" y="5035"/>
                </a:lnTo>
                <a:lnTo>
                  <a:pt x="6295" y="5101"/>
                </a:lnTo>
                <a:lnTo>
                  <a:pt x="6284" y="5168"/>
                </a:lnTo>
                <a:lnTo>
                  <a:pt x="6271" y="5234"/>
                </a:lnTo>
                <a:lnTo>
                  <a:pt x="6257" y="5300"/>
                </a:lnTo>
                <a:lnTo>
                  <a:pt x="6241" y="5366"/>
                </a:lnTo>
                <a:lnTo>
                  <a:pt x="6224" y="5432"/>
                </a:lnTo>
                <a:lnTo>
                  <a:pt x="6206" y="5497"/>
                </a:lnTo>
                <a:lnTo>
                  <a:pt x="6186" y="5562"/>
                </a:lnTo>
                <a:lnTo>
                  <a:pt x="6166" y="5627"/>
                </a:lnTo>
                <a:lnTo>
                  <a:pt x="3521" y="12838"/>
                </a:lnTo>
                <a:lnTo>
                  <a:pt x="2009" y="8528"/>
                </a:lnTo>
                <a:lnTo>
                  <a:pt x="1984" y="8451"/>
                </a:lnTo>
                <a:lnTo>
                  <a:pt x="1959" y="8375"/>
                </a:lnTo>
                <a:lnTo>
                  <a:pt x="1937" y="8298"/>
                </a:lnTo>
                <a:lnTo>
                  <a:pt x="1916" y="8221"/>
                </a:lnTo>
                <a:lnTo>
                  <a:pt x="1898" y="8144"/>
                </a:lnTo>
                <a:lnTo>
                  <a:pt x="1880" y="8066"/>
                </a:lnTo>
                <a:lnTo>
                  <a:pt x="1865" y="7989"/>
                </a:lnTo>
                <a:lnTo>
                  <a:pt x="1850" y="7911"/>
                </a:lnTo>
                <a:lnTo>
                  <a:pt x="1838" y="7831"/>
                </a:lnTo>
                <a:lnTo>
                  <a:pt x="1827" y="7753"/>
                </a:lnTo>
                <a:lnTo>
                  <a:pt x="1819" y="7674"/>
                </a:lnTo>
                <a:lnTo>
                  <a:pt x="1811" y="7595"/>
                </a:lnTo>
                <a:lnTo>
                  <a:pt x="1805" y="7516"/>
                </a:lnTo>
                <a:lnTo>
                  <a:pt x="1801" y="7437"/>
                </a:lnTo>
                <a:lnTo>
                  <a:pt x="1799" y="7357"/>
                </a:lnTo>
                <a:lnTo>
                  <a:pt x="1798" y="7278"/>
                </a:lnTo>
                <a:lnTo>
                  <a:pt x="1799" y="7198"/>
                </a:lnTo>
                <a:lnTo>
                  <a:pt x="1801" y="7119"/>
                </a:lnTo>
                <a:lnTo>
                  <a:pt x="1805" y="7039"/>
                </a:lnTo>
                <a:lnTo>
                  <a:pt x="1811" y="6960"/>
                </a:lnTo>
                <a:lnTo>
                  <a:pt x="1819" y="6882"/>
                </a:lnTo>
                <a:lnTo>
                  <a:pt x="1827" y="6802"/>
                </a:lnTo>
                <a:lnTo>
                  <a:pt x="1838" y="6724"/>
                </a:lnTo>
                <a:lnTo>
                  <a:pt x="1850" y="6645"/>
                </a:lnTo>
                <a:lnTo>
                  <a:pt x="1865" y="6566"/>
                </a:lnTo>
                <a:lnTo>
                  <a:pt x="1881" y="6488"/>
                </a:lnTo>
                <a:lnTo>
                  <a:pt x="1898" y="6411"/>
                </a:lnTo>
                <a:lnTo>
                  <a:pt x="1916" y="6334"/>
                </a:lnTo>
                <a:lnTo>
                  <a:pt x="1937" y="6256"/>
                </a:lnTo>
                <a:lnTo>
                  <a:pt x="1959" y="6180"/>
                </a:lnTo>
                <a:lnTo>
                  <a:pt x="1984" y="6103"/>
                </a:lnTo>
                <a:lnTo>
                  <a:pt x="2009" y="6027"/>
                </a:lnTo>
                <a:lnTo>
                  <a:pt x="3930" y="524"/>
                </a:lnTo>
                <a:lnTo>
                  <a:pt x="3943" y="488"/>
                </a:lnTo>
                <a:lnTo>
                  <a:pt x="3957" y="452"/>
                </a:lnTo>
                <a:lnTo>
                  <a:pt x="3971" y="418"/>
                </a:lnTo>
                <a:lnTo>
                  <a:pt x="3987" y="383"/>
                </a:lnTo>
                <a:lnTo>
                  <a:pt x="4002" y="348"/>
                </a:lnTo>
                <a:lnTo>
                  <a:pt x="4018" y="314"/>
                </a:lnTo>
                <a:lnTo>
                  <a:pt x="4035" y="281"/>
                </a:lnTo>
                <a:lnTo>
                  <a:pt x="4054" y="248"/>
                </a:lnTo>
                <a:lnTo>
                  <a:pt x="4072" y="215"/>
                </a:lnTo>
                <a:lnTo>
                  <a:pt x="4090" y="183"/>
                </a:lnTo>
                <a:lnTo>
                  <a:pt x="4110" y="152"/>
                </a:lnTo>
                <a:lnTo>
                  <a:pt x="4131" y="120"/>
                </a:lnTo>
                <a:lnTo>
                  <a:pt x="4152" y="89"/>
                </a:lnTo>
                <a:lnTo>
                  <a:pt x="4174" y="59"/>
                </a:lnTo>
                <a:lnTo>
                  <a:pt x="4196" y="29"/>
                </a:lnTo>
                <a:lnTo>
                  <a:pt x="4218" y="0"/>
                </a:lnTo>
                <a:lnTo>
                  <a:pt x="0" y="0"/>
                </a:lnTo>
                <a:lnTo>
                  <a:pt x="0" y="14289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5127" name="Freeform 7"/>
          <p:cNvSpPr/>
          <p:nvPr/>
        </p:nvSpPr>
        <p:spPr bwMode="auto">
          <a:xfrm>
            <a:off x="11646838" y="5"/>
            <a:ext cx="1578589" cy="7561263"/>
          </a:xfrm>
          <a:custGeom>
            <a:avLst/>
            <a:gdLst/>
            <a:ahLst/>
            <a:cxnLst>
              <a:cxn ang="0">
                <a:pos x="216" y="14263"/>
              </a:cxn>
              <a:cxn ang="0">
                <a:pos x="238" y="14212"/>
              </a:cxn>
              <a:cxn ang="0">
                <a:pos x="260" y="14159"/>
              </a:cxn>
              <a:cxn ang="0">
                <a:pos x="279" y="14106"/>
              </a:cxn>
              <a:cxn ang="0">
                <a:pos x="2164" y="8529"/>
              </a:cxn>
              <a:cxn ang="0">
                <a:pos x="2213" y="8374"/>
              </a:cxn>
              <a:cxn ang="0">
                <a:pos x="2256" y="8216"/>
              </a:cxn>
              <a:cxn ang="0">
                <a:pos x="2291" y="8057"/>
              </a:cxn>
              <a:cxn ang="0">
                <a:pos x="2320" y="7899"/>
              </a:cxn>
              <a:cxn ang="0">
                <a:pos x="2344" y="7737"/>
              </a:cxn>
              <a:cxn ang="0">
                <a:pos x="2360" y="7576"/>
              </a:cxn>
              <a:cxn ang="0">
                <a:pos x="2369" y="7413"/>
              </a:cxn>
              <a:cxn ang="0">
                <a:pos x="2373" y="7252"/>
              </a:cxn>
              <a:cxn ang="0">
                <a:pos x="2369" y="7090"/>
              </a:cxn>
              <a:cxn ang="0">
                <a:pos x="2360" y="6927"/>
              </a:cxn>
              <a:cxn ang="0">
                <a:pos x="2344" y="6766"/>
              </a:cxn>
              <a:cxn ang="0">
                <a:pos x="2320" y="6604"/>
              </a:cxn>
              <a:cxn ang="0">
                <a:pos x="2291" y="6445"/>
              </a:cxn>
              <a:cxn ang="0">
                <a:pos x="2256" y="6287"/>
              </a:cxn>
              <a:cxn ang="0">
                <a:pos x="2213" y="6129"/>
              </a:cxn>
              <a:cxn ang="0">
                <a:pos x="2164" y="5974"/>
              </a:cxn>
              <a:cxn ang="0">
                <a:pos x="266" y="385"/>
              </a:cxn>
              <a:cxn ang="0">
                <a:pos x="220" y="270"/>
              </a:cxn>
              <a:cxn ang="0">
                <a:pos x="166" y="159"/>
              </a:cxn>
              <a:cxn ang="0">
                <a:pos x="106" y="51"/>
              </a:cxn>
              <a:cxn ang="0">
                <a:pos x="0" y="0"/>
              </a:cxn>
              <a:cxn ang="0">
                <a:pos x="67" y="109"/>
              </a:cxn>
              <a:cxn ang="0">
                <a:pos x="128" y="222"/>
              </a:cxn>
              <a:cxn ang="0">
                <a:pos x="182" y="341"/>
              </a:cxn>
              <a:cxn ang="0">
                <a:pos x="228" y="464"/>
              </a:cxn>
              <a:cxn ang="0">
                <a:pos x="2130" y="6070"/>
              </a:cxn>
              <a:cxn ang="0">
                <a:pos x="2175" y="6224"/>
              </a:cxn>
              <a:cxn ang="0">
                <a:pos x="2214" y="6379"/>
              </a:cxn>
              <a:cxn ang="0">
                <a:pos x="2246" y="6536"/>
              </a:cxn>
              <a:cxn ang="0">
                <a:pos x="2272" y="6694"/>
              </a:cxn>
              <a:cxn ang="0">
                <a:pos x="2291" y="6852"/>
              </a:cxn>
              <a:cxn ang="0">
                <a:pos x="2303" y="7013"/>
              </a:cxn>
              <a:cxn ang="0">
                <a:pos x="2309" y="7171"/>
              </a:cxn>
              <a:cxn ang="0">
                <a:pos x="2309" y="7331"/>
              </a:cxn>
              <a:cxn ang="0">
                <a:pos x="2303" y="7490"/>
              </a:cxn>
              <a:cxn ang="0">
                <a:pos x="2291" y="7650"/>
              </a:cxn>
              <a:cxn ang="0">
                <a:pos x="2272" y="7809"/>
              </a:cxn>
              <a:cxn ang="0">
                <a:pos x="2246" y="7967"/>
              </a:cxn>
              <a:cxn ang="0">
                <a:pos x="2214" y="8123"/>
              </a:cxn>
              <a:cxn ang="0">
                <a:pos x="2175" y="8279"/>
              </a:cxn>
              <a:cxn ang="0">
                <a:pos x="2130" y="8433"/>
              </a:cxn>
              <a:cxn ang="0">
                <a:pos x="229" y="14058"/>
              </a:cxn>
              <a:cxn ang="0">
                <a:pos x="209" y="14118"/>
              </a:cxn>
              <a:cxn ang="0">
                <a:pos x="185" y="14175"/>
              </a:cxn>
              <a:cxn ang="0">
                <a:pos x="161" y="14233"/>
              </a:cxn>
              <a:cxn ang="0">
                <a:pos x="135" y="14289"/>
              </a:cxn>
            </a:cxnLst>
            <a:rect l="0" t="0" r="r" b="b"/>
            <a:pathLst>
              <a:path w="2373" h="14289">
                <a:moveTo>
                  <a:pt x="204" y="14289"/>
                </a:moveTo>
                <a:lnTo>
                  <a:pt x="216" y="14263"/>
                </a:lnTo>
                <a:lnTo>
                  <a:pt x="227" y="14238"/>
                </a:lnTo>
                <a:lnTo>
                  <a:pt x="238" y="14212"/>
                </a:lnTo>
                <a:lnTo>
                  <a:pt x="249" y="14185"/>
                </a:lnTo>
                <a:lnTo>
                  <a:pt x="260" y="14159"/>
                </a:lnTo>
                <a:lnTo>
                  <a:pt x="270" y="14133"/>
                </a:lnTo>
                <a:lnTo>
                  <a:pt x="279" y="14106"/>
                </a:lnTo>
                <a:lnTo>
                  <a:pt x="288" y="14079"/>
                </a:lnTo>
                <a:lnTo>
                  <a:pt x="2164" y="8529"/>
                </a:lnTo>
                <a:lnTo>
                  <a:pt x="2190" y="8451"/>
                </a:lnTo>
                <a:lnTo>
                  <a:pt x="2213" y="8374"/>
                </a:lnTo>
                <a:lnTo>
                  <a:pt x="2235" y="8295"/>
                </a:lnTo>
                <a:lnTo>
                  <a:pt x="2256" y="8216"/>
                </a:lnTo>
                <a:lnTo>
                  <a:pt x="2274" y="8137"/>
                </a:lnTo>
                <a:lnTo>
                  <a:pt x="2291" y="8057"/>
                </a:lnTo>
                <a:lnTo>
                  <a:pt x="2307" y="7978"/>
                </a:lnTo>
                <a:lnTo>
                  <a:pt x="2320" y="7899"/>
                </a:lnTo>
                <a:lnTo>
                  <a:pt x="2333" y="7818"/>
                </a:lnTo>
                <a:lnTo>
                  <a:pt x="2344" y="7737"/>
                </a:lnTo>
                <a:lnTo>
                  <a:pt x="2352" y="7657"/>
                </a:lnTo>
                <a:lnTo>
                  <a:pt x="2360" y="7576"/>
                </a:lnTo>
                <a:lnTo>
                  <a:pt x="2366" y="7495"/>
                </a:lnTo>
                <a:lnTo>
                  <a:pt x="2369" y="7413"/>
                </a:lnTo>
                <a:lnTo>
                  <a:pt x="2372" y="7333"/>
                </a:lnTo>
                <a:lnTo>
                  <a:pt x="2373" y="7252"/>
                </a:lnTo>
                <a:lnTo>
                  <a:pt x="2372" y="7170"/>
                </a:lnTo>
                <a:lnTo>
                  <a:pt x="2369" y="7090"/>
                </a:lnTo>
                <a:lnTo>
                  <a:pt x="2366" y="7008"/>
                </a:lnTo>
                <a:lnTo>
                  <a:pt x="2360" y="6927"/>
                </a:lnTo>
                <a:lnTo>
                  <a:pt x="2352" y="6846"/>
                </a:lnTo>
                <a:lnTo>
                  <a:pt x="2344" y="6766"/>
                </a:lnTo>
                <a:lnTo>
                  <a:pt x="2333" y="6685"/>
                </a:lnTo>
                <a:lnTo>
                  <a:pt x="2320" y="6604"/>
                </a:lnTo>
                <a:lnTo>
                  <a:pt x="2307" y="6525"/>
                </a:lnTo>
                <a:lnTo>
                  <a:pt x="2291" y="6445"/>
                </a:lnTo>
                <a:lnTo>
                  <a:pt x="2274" y="6366"/>
                </a:lnTo>
                <a:lnTo>
                  <a:pt x="2256" y="6287"/>
                </a:lnTo>
                <a:lnTo>
                  <a:pt x="2235" y="6208"/>
                </a:lnTo>
                <a:lnTo>
                  <a:pt x="2213" y="6129"/>
                </a:lnTo>
                <a:lnTo>
                  <a:pt x="2190" y="6052"/>
                </a:lnTo>
                <a:lnTo>
                  <a:pt x="2164" y="5974"/>
                </a:lnTo>
                <a:lnTo>
                  <a:pt x="287" y="445"/>
                </a:lnTo>
                <a:lnTo>
                  <a:pt x="266" y="385"/>
                </a:lnTo>
                <a:lnTo>
                  <a:pt x="244" y="328"/>
                </a:lnTo>
                <a:lnTo>
                  <a:pt x="220" y="270"/>
                </a:lnTo>
                <a:lnTo>
                  <a:pt x="193" y="214"/>
                </a:lnTo>
                <a:lnTo>
                  <a:pt x="166" y="159"/>
                </a:lnTo>
                <a:lnTo>
                  <a:pt x="137" y="105"/>
                </a:lnTo>
                <a:lnTo>
                  <a:pt x="106" y="51"/>
                </a:lnTo>
                <a:lnTo>
                  <a:pt x="74" y="0"/>
                </a:lnTo>
                <a:lnTo>
                  <a:pt x="0" y="0"/>
                </a:lnTo>
                <a:lnTo>
                  <a:pt x="34" y="54"/>
                </a:lnTo>
                <a:lnTo>
                  <a:pt x="67" y="109"/>
                </a:lnTo>
                <a:lnTo>
                  <a:pt x="99" y="165"/>
                </a:lnTo>
                <a:lnTo>
                  <a:pt x="128" y="222"/>
                </a:lnTo>
                <a:lnTo>
                  <a:pt x="156" y="281"/>
                </a:lnTo>
                <a:lnTo>
                  <a:pt x="182" y="341"/>
                </a:lnTo>
                <a:lnTo>
                  <a:pt x="206" y="402"/>
                </a:lnTo>
                <a:lnTo>
                  <a:pt x="228" y="464"/>
                </a:lnTo>
                <a:lnTo>
                  <a:pt x="2105" y="5994"/>
                </a:lnTo>
                <a:lnTo>
                  <a:pt x="2130" y="6070"/>
                </a:lnTo>
                <a:lnTo>
                  <a:pt x="2153" y="6147"/>
                </a:lnTo>
                <a:lnTo>
                  <a:pt x="2175" y="6224"/>
                </a:lnTo>
                <a:lnTo>
                  <a:pt x="2195" y="6301"/>
                </a:lnTo>
                <a:lnTo>
                  <a:pt x="2214" y="6379"/>
                </a:lnTo>
                <a:lnTo>
                  <a:pt x="2230" y="6458"/>
                </a:lnTo>
                <a:lnTo>
                  <a:pt x="2246" y="6536"/>
                </a:lnTo>
                <a:lnTo>
                  <a:pt x="2259" y="6615"/>
                </a:lnTo>
                <a:lnTo>
                  <a:pt x="2272" y="6694"/>
                </a:lnTo>
                <a:lnTo>
                  <a:pt x="2281" y="6773"/>
                </a:lnTo>
                <a:lnTo>
                  <a:pt x="2291" y="6852"/>
                </a:lnTo>
                <a:lnTo>
                  <a:pt x="2298" y="6932"/>
                </a:lnTo>
                <a:lnTo>
                  <a:pt x="2303" y="7013"/>
                </a:lnTo>
                <a:lnTo>
                  <a:pt x="2307" y="7092"/>
                </a:lnTo>
                <a:lnTo>
                  <a:pt x="2309" y="7171"/>
                </a:lnTo>
                <a:lnTo>
                  <a:pt x="2311" y="7252"/>
                </a:lnTo>
                <a:lnTo>
                  <a:pt x="2309" y="7331"/>
                </a:lnTo>
                <a:lnTo>
                  <a:pt x="2307" y="7411"/>
                </a:lnTo>
                <a:lnTo>
                  <a:pt x="2303" y="7490"/>
                </a:lnTo>
                <a:lnTo>
                  <a:pt x="2298" y="7571"/>
                </a:lnTo>
                <a:lnTo>
                  <a:pt x="2291" y="7650"/>
                </a:lnTo>
                <a:lnTo>
                  <a:pt x="2281" y="7730"/>
                </a:lnTo>
                <a:lnTo>
                  <a:pt x="2272" y="7809"/>
                </a:lnTo>
                <a:lnTo>
                  <a:pt x="2259" y="7888"/>
                </a:lnTo>
                <a:lnTo>
                  <a:pt x="2246" y="7967"/>
                </a:lnTo>
                <a:lnTo>
                  <a:pt x="2230" y="8045"/>
                </a:lnTo>
                <a:lnTo>
                  <a:pt x="2214" y="8123"/>
                </a:lnTo>
                <a:lnTo>
                  <a:pt x="2195" y="8202"/>
                </a:lnTo>
                <a:lnTo>
                  <a:pt x="2175" y="8279"/>
                </a:lnTo>
                <a:lnTo>
                  <a:pt x="2153" y="8356"/>
                </a:lnTo>
                <a:lnTo>
                  <a:pt x="2130" y="8433"/>
                </a:lnTo>
                <a:lnTo>
                  <a:pt x="2105" y="8508"/>
                </a:lnTo>
                <a:lnTo>
                  <a:pt x="229" y="14058"/>
                </a:lnTo>
                <a:lnTo>
                  <a:pt x="220" y="14089"/>
                </a:lnTo>
                <a:lnTo>
                  <a:pt x="209" y="14118"/>
                </a:lnTo>
                <a:lnTo>
                  <a:pt x="198" y="14147"/>
                </a:lnTo>
                <a:lnTo>
                  <a:pt x="185" y="14175"/>
                </a:lnTo>
                <a:lnTo>
                  <a:pt x="173" y="14205"/>
                </a:lnTo>
                <a:lnTo>
                  <a:pt x="161" y="14233"/>
                </a:lnTo>
                <a:lnTo>
                  <a:pt x="149" y="14261"/>
                </a:lnTo>
                <a:lnTo>
                  <a:pt x="135" y="14289"/>
                </a:lnTo>
                <a:lnTo>
                  <a:pt x="204" y="14289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5129" name="Freeform 9"/>
          <p:cNvSpPr/>
          <p:nvPr/>
        </p:nvSpPr>
        <p:spPr bwMode="auto">
          <a:xfrm>
            <a:off x="6128756" y="5889634"/>
            <a:ext cx="600703" cy="1228725"/>
          </a:xfrm>
          <a:custGeom>
            <a:avLst/>
            <a:gdLst/>
            <a:ahLst/>
            <a:cxnLst>
              <a:cxn ang="0">
                <a:pos x="0" y="2300"/>
              </a:cxn>
              <a:cxn ang="0">
                <a:pos x="846" y="0"/>
              </a:cxn>
              <a:cxn ang="0">
                <a:pos x="902" y="21"/>
              </a:cxn>
              <a:cxn ang="0">
                <a:pos x="56" y="2321"/>
              </a:cxn>
              <a:cxn ang="0">
                <a:pos x="0" y="2300"/>
              </a:cxn>
            </a:cxnLst>
            <a:rect l="0" t="0" r="r" b="b"/>
            <a:pathLst>
              <a:path w="902" h="2321">
                <a:moveTo>
                  <a:pt x="0" y="2300"/>
                </a:moveTo>
                <a:lnTo>
                  <a:pt x="846" y="0"/>
                </a:lnTo>
                <a:lnTo>
                  <a:pt x="902" y="21"/>
                </a:lnTo>
                <a:lnTo>
                  <a:pt x="56" y="2321"/>
                </a:lnTo>
                <a:lnTo>
                  <a:pt x="0" y="2300"/>
                </a:lnTo>
                <a:close/>
              </a:path>
            </a:pathLst>
          </a:custGeom>
          <a:solidFill>
            <a:srgbClr val="33BACC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5130" name="Freeform 10"/>
          <p:cNvSpPr/>
          <p:nvPr/>
        </p:nvSpPr>
        <p:spPr bwMode="auto">
          <a:xfrm>
            <a:off x="12351310" y="1533534"/>
            <a:ext cx="720444" cy="16033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1021" y="3029"/>
              </a:cxn>
              <a:cxn ang="0">
                <a:pos x="1037" y="3028"/>
              </a:cxn>
              <a:cxn ang="0">
                <a:pos x="1050" y="3025"/>
              </a:cxn>
              <a:cxn ang="0">
                <a:pos x="1061" y="3021"/>
              </a:cxn>
              <a:cxn ang="0">
                <a:pos x="1070" y="3017"/>
              </a:cxn>
              <a:cxn ang="0">
                <a:pos x="1080" y="3011"/>
              </a:cxn>
              <a:cxn ang="0">
                <a:pos x="1083" y="3009"/>
              </a:cxn>
              <a:cxn ang="0">
                <a:pos x="62" y="0"/>
              </a:cxn>
              <a:cxn ang="0">
                <a:pos x="0" y="26"/>
              </a:cxn>
            </a:cxnLst>
            <a:rect l="0" t="0" r="r" b="b"/>
            <a:pathLst>
              <a:path w="1083" h="3029">
                <a:moveTo>
                  <a:pt x="0" y="26"/>
                </a:moveTo>
                <a:lnTo>
                  <a:pt x="1021" y="3029"/>
                </a:lnTo>
                <a:lnTo>
                  <a:pt x="1037" y="3028"/>
                </a:lnTo>
                <a:lnTo>
                  <a:pt x="1050" y="3025"/>
                </a:lnTo>
                <a:lnTo>
                  <a:pt x="1061" y="3021"/>
                </a:lnTo>
                <a:lnTo>
                  <a:pt x="1070" y="3017"/>
                </a:lnTo>
                <a:lnTo>
                  <a:pt x="1080" y="3011"/>
                </a:lnTo>
                <a:lnTo>
                  <a:pt x="1083" y="3009"/>
                </a:lnTo>
                <a:lnTo>
                  <a:pt x="62" y="0"/>
                </a:lnTo>
                <a:lnTo>
                  <a:pt x="0" y="26"/>
                </a:lnTo>
                <a:close/>
              </a:path>
            </a:pathLst>
          </a:custGeom>
          <a:solidFill>
            <a:srgbClr val="33BACC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17" name="Espaço Reservado para Texto 16"/>
          <p:cNvSpPr>
            <a:spLocks noGrp="1"/>
          </p:cNvSpPr>
          <p:nvPr>
            <p:ph type="body" sz="quarter" idx="10" hasCustomPrompt="1"/>
          </p:nvPr>
        </p:nvSpPr>
        <p:spPr>
          <a:xfrm>
            <a:off x="4780364" y="2052439"/>
            <a:ext cx="5431387" cy="2592388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b="1">
                <a:solidFill>
                  <a:srgbClr val="32B9CD"/>
                </a:solidFill>
                <a:latin typeface="Exo 2" pitchFamily="50" charset="0"/>
              </a:defRPr>
            </a:lvl1pPr>
            <a:lvl2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2pPr>
            <a:lvl3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3pPr>
            <a:lvl4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4pPr>
            <a:lvl5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5pPr>
          </a:lstStyle>
          <a:p>
            <a:pPr lvl="0"/>
            <a:r>
              <a:rPr lang="pt-BR"/>
              <a:t>Clique para editar o texto de agradecimento.</a:t>
            </a:r>
          </a:p>
        </p:txBody>
      </p:sp>
      <p:sp>
        <p:nvSpPr>
          <p:cNvPr id="19" name="Espaço Reservado para Texto 18"/>
          <p:cNvSpPr>
            <a:spLocks noGrp="1"/>
          </p:cNvSpPr>
          <p:nvPr>
            <p:ph type="body" sz="quarter" idx="11" hasCustomPrompt="1"/>
          </p:nvPr>
        </p:nvSpPr>
        <p:spPr>
          <a:xfrm>
            <a:off x="6848240" y="5965785"/>
            <a:ext cx="4798598" cy="115257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515" baseline="0">
                <a:solidFill>
                  <a:srgbClr val="32B9CD"/>
                </a:solidFill>
              </a:defRPr>
            </a:lvl1pPr>
            <a:lvl2pPr>
              <a:buNone/>
              <a:defRPr sz="2010">
                <a:solidFill>
                  <a:srgbClr val="32B9CD"/>
                </a:solidFill>
              </a:defRPr>
            </a:lvl2pPr>
            <a:lvl3pPr>
              <a:buNone/>
              <a:defRPr sz="1760">
                <a:solidFill>
                  <a:srgbClr val="32B9CD"/>
                </a:solidFill>
              </a:defRPr>
            </a:lvl3pPr>
            <a:lvl4pPr>
              <a:buNone/>
              <a:defRPr sz="1510">
                <a:solidFill>
                  <a:srgbClr val="32B9CD"/>
                </a:solidFill>
              </a:defRPr>
            </a:lvl4pPr>
            <a:lvl5pPr>
              <a:buNone/>
              <a:defRPr sz="1510">
                <a:solidFill>
                  <a:srgbClr val="32B9CD"/>
                </a:solidFill>
              </a:defRPr>
            </a:lvl5pPr>
          </a:lstStyle>
          <a:p>
            <a:pPr lvl="0"/>
            <a:r>
              <a:rPr lang="pt-BR"/>
              <a:t>Clique para editar as informações de contatos (endereços, e-mails, telefones, etc.)</a:t>
            </a:r>
          </a:p>
        </p:txBody>
      </p:sp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3586233" y="6059030"/>
            <a:ext cx="2388263" cy="889932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AutoShape 3"/>
          <p:cNvSpPr>
            <a:spLocks noChangeAspect="1" noChangeArrowheads="1" noTextEdit="1"/>
          </p:cNvSpPr>
          <p:nvPr userDrawn="1"/>
        </p:nvSpPr>
        <p:spPr bwMode="auto">
          <a:xfrm>
            <a:off x="217531" y="5"/>
            <a:ext cx="13007890" cy="75612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5125" name="Freeform 5"/>
          <p:cNvSpPr/>
          <p:nvPr userDrawn="1"/>
        </p:nvSpPr>
        <p:spPr bwMode="auto">
          <a:xfrm>
            <a:off x="10615062" y="5"/>
            <a:ext cx="1724274" cy="7561263"/>
          </a:xfrm>
          <a:custGeom>
            <a:avLst/>
            <a:gdLst/>
            <a:ahLst/>
            <a:cxnLst>
              <a:cxn ang="0">
                <a:pos x="404" y="14289"/>
              </a:cxn>
              <a:cxn ang="0">
                <a:pos x="432" y="14229"/>
              </a:cxn>
              <a:cxn ang="0">
                <a:pos x="458" y="14169"/>
              </a:cxn>
              <a:cxn ang="0">
                <a:pos x="482" y="14108"/>
              </a:cxn>
              <a:cxn ang="0">
                <a:pos x="504" y="14046"/>
              </a:cxn>
              <a:cxn ang="0">
                <a:pos x="2406" y="8464"/>
              </a:cxn>
              <a:cxn ang="0">
                <a:pos x="2452" y="8307"/>
              </a:cxn>
              <a:cxn ang="0">
                <a:pos x="2493" y="8147"/>
              </a:cxn>
              <a:cxn ang="0">
                <a:pos x="2526" y="7987"/>
              </a:cxn>
              <a:cxn ang="0">
                <a:pos x="2553" y="7824"/>
              </a:cxn>
              <a:cxn ang="0">
                <a:pos x="2572" y="7661"/>
              </a:cxn>
              <a:cxn ang="0">
                <a:pos x="2586" y="7498"/>
              </a:cxn>
              <a:cxn ang="0">
                <a:pos x="2593" y="7334"/>
              </a:cxn>
              <a:cxn ang="0">
                <a:pos x="2593" y="7169"/>
              </a:cxn>
              <a:cxn ang="0">
                <a:pos x="2586" y="7005"/>
              </a:cxn>
              <a:cxn ang="0">
                <a:pos x="2572" y="6841"/>
              </a:cxn>
              <a:cxn ang="0">
                <a:pos x="2553" y="6679"/>
              </a:cxn>
              <a:cxn ang="0">
                <a:pos x="2526" y="6516"/>
              </a:cxn>
              <a:cxn ang="0">
                <a:pos x="2493" y="6356"/>
              </a:cxn>
              <a:cxn ang="0">
                <a:pos x="2452" y="6196"/>
              </a:cxn>
              <a:cxn ang="0">
                <a:pos x="2406" y="6038"/>
              </a:cxn>
              <a:cxn ang="0">
                <a:pos x="503" y="478"/>
              </a:cxn>
              <a:cxn ang="0">
                <a:pos x="455" y="352"/>
              </a:cxn>
              <a:cxn ang="0">
                <a:pos x="400" y="230"/>
              </a:cxn>
              <a:cxn ang="0">
                <a:pos x="338" y="112"/>
              </a:cxn>
              <a:cxn ang="0">
                <a:pos x="268" y="0"/>
              </a:cxn>
              <a:cxn ang="0">
                <a:pos x="23" y="31"/>
              </a:cxn>
              <a:cxn ang="0">
                <a:pos x="68" y="93"/>
              </a:cxn>
              <a:cxn ang="0">
                <a:pos x="111" y="158"/>
              </a:cxn>
              <a:cxn ang="0">
                <a:pos x="151" y="225"/>
              </a:cxn>
              <a:cxn ang="0">
                <a:pos x="189" y="293"/>
              </a:cxn>
              <a:cxn ang="0">
                <a:pos x="223" y="364"/>
              </a:cxn>
              <a:cxn ang="0">
                <a:pos x="255" y="436"/>
              </a:cxn>
              <a:cxn ang="0">
                <a:pos x="283" y="511"/>
              </a:cxn>
              <a:cxn ang="0">
                <a:pos x="2174" y="6030"/>
              </a:cxn>
              <a:cxn ang="0">
                <a:pos x="2221" y="6179"/>
              </a:cxn>
              <a:cxn ang="0">
                <a:pos x="2262" y="6329"/>
              </a:cxn>
              <a:cxn ang="0">
                <a:pos x="2297" y="6481"/>
              </a:cxn>
              <a:cxn ang="0">
                <a:pos x="2325" y="6634"/>
              </a:cxn>
              <a:cxn ang="0">
                <a:pos x="2347" y="6786"/>
              </a:cxn>
              <a:cxn ang="0">
                <a:pos x="2363" y="6942"/>
              </a:cxn>
              <a:cxn ang="0">
                <a:pos x="2372" y="7097"/>
              </a:cxn>
              <a:cxn ang="0">
                <a:pos x="2375" y="7251"/>
              </a:cxn>
              <a:cxn ang="0">
                <a:pos x="2372" y="7406"/>
              </a:cxn>
              <a:cxn ang="0">
                <a:pos x="2363" y="7561"/>
              </a:cxn>
              <a:cxn ang="0">
                <a:pos x="2347" y="7716"/>
              </a:cxn>
              <a:cxn ang="0">
                <a:pos x="2325" y="7869"/>
              </a:cxn>
              <a:cxn ang="0">
                <a:pos x="2297" y="8022"/>
              </a:cxn>
              <a:cxn ang="0">
                <a:pos x="2262" y="8174"/>
              </a:cxn>
              <a:cxn ang="0">
                <a:pos x="2221" y="8324"/>
              </a:cxn>
              <a:cxn ang="0">
                <a:pos x="2174" y="8473"/>
              </a:cxn>
              <a:cxn ang="0">
                <a:pos x="284" y="14016"/>
              </a:cxn>
              <a:cxn ang="0">
                <a:pos x="253" y="14097"/>
              </a:cxn>
              <a:cxn ang="0">
                <a:pos x="217" y="14175"/>
              </a:cxn>
              <a:cxn ang="0">
                <a:pos x="178" y="14251"/>
              </a:cxn>
            </a:cxnLst>
            <a:rect l="0" t="0" r="r" b="b"/>
            <a:pathLst>
              <a:path w="2593" h="14289">
                <a:moveTo>
                  <a:pt x="157" y="14289"/>
                </a:moveTo>
                <a:lnTo>
                  <a:pt x="404" y="14289"/>
                </a:lnTo>
                <a:lnTo>
                  <a:pt x="418" y="14260"/>
                </a:lnTo>
                <a:lnTo>
                  <a:pt x="432" y="14229"/>
                </a:lnTo>
                <a:lnTo>
                  <a:pt x="446" y="14200"/>
                </a:lnTo>
                <a:lnTo>
                  <a:pt x="458" y="14169"/>
                </a:lnTo>
                <a:lnTo>
                  <a:pt x="470" y="14139"/>
                </a:lnTo>
                <a:lnTo>
                  <a:pt x="482" y="14108"/>
                </a:lnTo>
                <a:lnTo>
                  <a:pt x="493" y="14076"/>
                </a:lnTo>
                <a:lnTo>
                  <a:pt x="504" y="14046"/>
                </a:lnTo>
                <a:lnTo>
                  <a:pt x="2380" y="8543"/>
                </a:lnTo>
                <a:lnTo>
                  <a:pt x="2406" y="8464"/>
                </a:lnTo>
                <a:lnTo>
                  <a:pt x="2430" y="8386"/>
                </a:lnTo>
                <a:lnTo>
                  <a:pt x="2452" y="8307"/>
                </a:lnTo>
                <a:lnTo>
                  <a:pt x="2473" y="8227"/>
                </a:lnTo>
                <a:lnTo>
                  <a:pt x="2493" y="8147"/>
                </a:lnTo>
                <a:lnTo>
                  <a:pt x="2510" y="8067"/>
                </a:lnTo>
                <a:lnTo>
                  <a:pt x="2526" y="7987"/>
                </a:lnTo>
                <a:lnTo>
                  <a:pt x="2540" y="7905"/>
                </a:lnTo>
                <a:lnTo>
                  <a:pt x="2553" y="7824"/>
                </a:lnTo>
                <a:lnTo>
                  <a:pt x="2564" y="7742"/>
                </a:lnTo>
                <a:lnTo>
                  <a:pt x="2572" y="7661"/>
                </a:lnTo>
                <a:lnTo>
                  <a:pt x="2579" y="7580"/>
                </a:lnTo>
                <a:lnTo>
                  <a:pt x="2586" y="7498"/>
                </a:lnTo>
                <a:lnTo>
                  <a:pt x="2590" y="7416"/>
                </a:lnTo>
                <a:lnTo>
                  <a:pt x="2593" y="7334"/>
                </a:lnTo>
                <a:lnTo>
                  <a:pt x="2593" y="7251"/>
                </a:lnTo>
                <a:lnTo>
                  <a:pt x="2593" y="7169"/>
                </a:lnTo>
                <a:lnTo>
                  <a:pt x="2590" y="7087"/>
                </a:lnTo>
                <a:lnTo>
                  <a:pt x="2586" y="7005"/>
                </a:lnTo>
                <a:lnTo>
                  <a:pt x="2579" y="6923"/>
                </a:lnTo>
                <a:lnTo>
                  <a:pt x="2572" y="6841"/>
                </a:lnTo>
                <a:lnTo>
                  <a:pt x="2564" y="6761"/>
                </a:lnTo>
                <a:lnTo>
                  <a:pt x="2553" y="6679"/>
                </a:lnTo>
                <a:lnTo>
                  <a:pt x="2540" y="6598"/>
                </a:lnTo>
                <a:lnTo>
                  <a:pt x="2526" y="6516"/>
                </a:lnTo>
                <a:lnTo>
                  <a:pt x="2510" y="6436"/>
                </a:lnTo>
                <a:lnTo>
                  <a:pt x="2493" y="6356"/>
                </a:lnTo>
                <a:lnTo>
                  <a:pt x="2473" y="6276"/>
                </a:lnTo>
                <a:lnTo>
                  <a:pt x="2452" y="6196"/>
                </a:lnTo>
                <a:lnTo>
                  <a:pt x="2430" y="6117"/>
                </a:lnTo>
                <a:lnTo>
                  <a:pt x="2406" y="6038"/>
                </a:lnTo>
                <a:lnTo>
                  <a:pt x="2380" y="5960"/>
                </a:lnTo>
                <a:lnTo>
                  <a:pt x="503" y="478"/>
                </a:lnTo>
                <a:lnTo>
                  <a:pt x="480" y="414"/>
                </a:lnTo>
                <a:lnTo>
                  <a:pt x="455" y="352"/>
                </a:lnTo>
                <a:lnTo>
                  <a:pt x="429" y="290"/>
                </a:lnTo>
                <a:lnTo>
                  <a:pt x="400" y="230"/>
                </a:lnTo>
                <a:lnTo>
                  <a:pt x="370" y="170"/>
                </a:lnTo>
                <a:lnTo>
                  <a:pt x="338" y="112"/>
                </a:lnTo>
                <a:lnTo>
                  <a:pt x="304" y="55"/>
                </a:lnTo>
                <a:lnTo>
                  <a:pt x="268" y="0"/>
                </a:lnTo>
                <a:lnTo>
                  <a:pt x="0" y="0"/>
                </a:lnTo>
                <a:lnTo>
                  <a:pt x="23" y="31"/>
                </a:lnTo>
                <a:lnTo>
                  <a:pt x="46" y="61"/>
                </a:lnTo>
                <a:lnTo>
                  <a:pt x="68" y="93"/>
                </a:lnTo>
                <a:lnTo>
                  <a:pt x="90" y="126"/>
                </a:lnTo>
                <a:lnTo>
                  <a:pt x="111" y="158"/>
                </a:lnTo>
                <a:lnTo>
                  <a:pt x="132" y="191"/>
                </a:lnTo>
                <a:lnTo>
                  <a:pt x="151" y="225"/>
                </a:lnTo>
                <a:lnTo>
                  <a:pt x="169" y="259"/>
                </a:lnTo>
                <a:lnTo>
                  <a:pt x="189" y="293"/>
                </a:lnTo>
                <a:lnTo>
                  <a:pt x="206" y="329"/>
                </a:lnTo>
                <a:lnTo>
                  <a:pt x="223" y="364"/>
                </a:lnTo>
                <a:lnTo>
                  <a:pt x="239" y="400"/>
                </a:lnTo>
                <a:lnTo>
                  <a:pt x="255" y="436"/>
                </a:lnTo>
                <a:lnTo>
                  <a:pt x="270" y="473"/>
                </a:lnTo>
                <a:lnTo>
                  <a:pt x="283" y="511"/>
                </a:lnTo>
                <a:lnTo>
                  <a:pt x="297" y="549"/>
                </a:lnTo>
                <a:lnTo>
                  <a:pt x="2174" y="6030"/>
                </a:lnTo>
                <a:lnTo>
                  <a:pt x="2198" y="6104"/>
                </a:lnTo>
                <a:lnTo>
                  <a:pt x="2221" y="6179"/>
                </a:lnTo>
                <a:lnTo>
                  <a:pt x="2242" y="6254"/>
                </a:lnTo>
                <a:lnTo>
                  <a:pt x="2262" y="6329"/>
                </a:lnTo>
                <a:lnTo>
                  <a:pt x="2280" y="6405"/>
                </a:lnTo>
                <a:lnTo>
                  <a:pt x="2297" y="6481"/>
                </a:lnTo>
                <a:lnTo>
                  <a:pt x="2312" y="6557"/>
                </a:lnTo>
                <a:lnTo>
                  <a:pt x="2325" y="6634"/>
                </a:lnTo>
                <a:lnTo>
                  <a:pt x="2336" y="6711"/>
                </a:lnTo>
                <a:lnTo>
                  <a:pt x="2347" y="6786"/>
                </a:lnTo>
                <a:lnTo>
                  <a:pt x="2356" y="6865"/>
                </a:lnTo>
                <a:lnTo>
                  <a:pt x="2363" y="6942"/>
                </a:lnTo>
                <a:lnTo>
                  <a:pt x="2368" y="7019"/>
                </a:lnTo>
                <a:lnTo>
                  <a:pt x="2372" y="7097"/>
                </a:lnTo>
                <a:lnTo>
                  <a:pt x="2374" y="7174"/>
                </a:lnTo>
                <a:lnTo>
                  <a:pt x="2375" y="7251"/>
                </a:lnTo>
                <a:lnTo>
                  <a:pt x="2374" y="7329"/>
                </a:lnTo>
                <a:lnTo>
                  <a:pt x="2372" y="7406"/>
                </a:lnTo>
                <a:lnTo>
                  <a:pt x="2368" y="7484"/>
                </a:lnTo>
                <a:lnTo>
                  <a:pt x="2363" y="7561"/>
                </a:lnTo>
                <a:lnTo>
                  <a:pt x="2356" y="7638"/>
                </a:lnTo>
                <a:lnTo>
                  <a:pt x="2347" y="7716"/>
                </a:lnTo>
                <a:lnTo>
                  <a:pt x="2336" y="7792"/>
                </a:lnTo>
                <a:lnTo>
                  <a:pt x="2325" y="7869"/>
                </a:lnTo>
                <a:lnTo>
                  <a:pt x="2312" y="7946"/>
                </a:lnTo>
                <a:lnTo>
                  <a:pt x="2297" y="8022"/>
                </a:lnTo>
                <a:lnTo>
                  <a:pt x="2280" y="8098"/>
                </a:lnTo>
                <a:lnTo>
                  <a:pt x="2262" y="8174"/>
                </a:lnTo>
                <a:lnTo>
                  <a:pt x="2242" y="8249"/>
                </a:lnTo>
                <a:lnTo>
                  <a:pt x="2221" y="8324"/>
                </a:lnTo>
                <a:lnTo>
                  <a:pt x="2198" y="8398"/>
                </a:lnTo>
                <a:lnTo>
                  <a:pt x="2174" y="8473"/>
                </a:lnTo>
                <a:lnTo>
                  <a:pt x="298" y="13975"/>
                </a:lnTo>
                <a:lnTo>
                  <a:pt x="284" y="14016"/>
                </a:lnTo>
                <a:lnTo>
                  <a:pt x="268" y="14057"/>
                </a:lnTo>
                <a:lnTo>
                  <a:pt x="253" y="14097"/>
                </a:lnTo>
                <a:lnTo>
                  <a:pt x="234" y="14136"/>
                </a:lnTo>
                <a:lnTo>
                  <a:pt x="217" y="14175"/>
                </a:lnTo>
                <a:lnTo>
                  <a:pt x="198" y="14213"/>
                </a:lnTo>
                <a:lnTo>
                  <a:pt x="178" y="14251"/>
                </a:lnTo>
                <a:lnTo>
                  <a:pt x="157" y="14289"/>
                </a:lnTo>
                <a:close/>
              </a:path>
            </a:pathLst>
          </a:custGeom>
          <a:solidFill>
            <a:srgbClr val="253746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5126" name="Freeform 6"/>
          <p:cNvSpPr/>
          <p:nvPr userDrawn="1"/>
        </p:nvSpPr>
        <p:spPr bwMode="auto">
          <a:xfrm>
            <a:off x="4524" y="5"/>
            <a:ext cx="4258797" cy="7561263"/>
          </a:xfrm>
          <a:custGeom>
            <a:avLst/>
            <a:gdLst/>
            <a:ahLst/>
            <a:cxnLst>
              <a:cxn ang="0">
                <a:pos x="4040" y="14255"/>
              </a:cxn>
              <a:cxn ang="0">
                <a:pos x="3989" y="14151"/>
              </a:cxn>
              <a:cxn ang="0">
                <a:pos x="3945" y="14043"/>
              </a:cxn>
              <a:cxn ang="0">
                <a:pos x="6224" y="5647"/>
              </a:cxn>
              <a:cxn ang="0">
                <a:pos x="6284" y="5449"/>
              </a:cxn>
              <a:cxn ang="0">
                <a:pos x="6332" y="5248"/>
              </a:cxn>
              <a:cxn ang="0">
                <a:pos x="6367" y="5044"/>
              </a:cxn>
              <a:cxn ang="0">
                <a:pos x="6389" y="4838"/>
              </a:cxn>
              <a:cxn ang="0">
                <a:pos x="6400" y="4632"/>
              </a:cxn>
              <a:cxn ang="0">
                <a:pos x="6398" y="4425"/>
              </a:cxn>
              <a:cxn ang="0">
                <a:pos x="6383" y="4219"/>
              </a:cxn>
              <a:cxn ang="0">
                <a:pos x="6356" y="4013"/>
              </a:cxn>
              <a:cxn ang="0">
                <a:pos x="6317" y="3811"/>
              </a:cxn>
              <a:cxn ang="0">
                <a:pos x="6266" y="3610"/>
              </a:cxn>
              <a:cxn ang="0">
                <a:pos x="5039" y="0"/>
              </a:cxn>
              <a:cxn ang="0">
                <a:pos x="6186" y="3562"/>
              </a:cxn>
              <a:cxn ang="0">
                <a:pos x="6241" y="3759"/>
              </a:cxn>
              <a:cxn ang="0">
                <a:pos x="6284" y="3957"/>
              </a:cxn>
              <a:cxn ang="0">
                <a:pos x="6315" y="4158"/>
              </a:cxn>
              <a:cxn ang="0">
                <a:pos x="6333" y="4361"/>
              </a:cxn>
              <a:cxn ang="0">
                <a:pos x="6339" y="4563"/>
              </a:cxn>
              <a:cxn ang="0">
                <a:pos x="6333" y="4765"/>
              </a:cxn>
              <a:cxn ang="0">
                <a:pos x="6315" y="4968"/>
              </a:cxn>
              <a:cxn ang="0">
                <a:pos x="6284" y="5168"/>
              </a:cxn>
              <a:cxn ang="0">
                <a:pos x="6241" y="5366"/>
              </a:cxn>
              <a:cxn ang="0">
                <a:pos x="6186" y="5562"/>
              </a:cxn>
              <a:cxn ang="0">
                <a:pos x="2009" y="8528"/>
              </a:cxn>
              <a:cxn ang="0">
                <a:pos x="1937" y="8298"/>
              </a:cxn>
              <a:cxn ang="0">
                <a:pos x="1880" y="8066"/>
              </a:cxn>
              <a:cxn ang="0">
                <a:pos x="1838" y="7831"/>
              </a:cxn>
              <a:cxn ang="0">
                <a:pos x="1811" y="7595"/>
              </a:cxn>
              <a:cxn ang="0">
                <a:pos x="1799" y="7357"/>
              </a:cxn>
              <a:cxn ang="0">
                <a:pos x="1801" y="7119"/>
              </a:cxn>
              <a:cxn ang="0">
                <a:pos x="1819" y="6882"/>
              </a:cxn>
              <a:cxn ang="0">
                <a:pos x="1850" y="6645"/>
              </a:cxn>
              <a:cxn ang="0">
                <a:pos x="1898" y="6411"/>
              </a:cxn>
              <a:cxn ang="0">
                <a:pos x="1959" y="6180"/>
              </a:cxn>
              <a:cxn ang="0">
                <a:pos x="3930" y="524"/>
              </a:cxn>
              <a:cxn ang="0">
                <a:pos x="3971" y="418"/>
              </a:cxn>
              <a:cxn ang="0">
                <a:pos x="4018" y="314"/>
              </a:cxn>
              <a:cxn ang="0">
                <a:pos x="4072" y="215"/>
              </a:cxn>
              <a:cxn ang="0">
                <a:pos x="4131" y="120"/>
              </a:cxn>
              <a:cxn ang="0">
                <a:pos x="4196" y="29"/>
              </a:cxn>
              <a:cxn ang="0">
                <a:pos x="0" y="14289"/>
              </a:cxn>
            </a:cxnLst>
            <a:rect l="0" t="0" r="r" b="b"/>
            <a:pathLst>
              <a:path w="6401" h="14289">
                <a:moveTo>
                  <a:pt x="0" y="14289"/>
                </a:moveTo>
                <a:lnTo>
                  <a:pt x="4059" y="14289"/>
                </a:lnTo>
                <a:lnTo>
                  <a:pt x="4040" y="14255"/>
                </a:lnTo>
                <a:lnTo>
                  <a:pt x="4022" y="14221"/>
                </a:lnTo>
                <a:lnTo>
                  <a:pt x="4005" y="14186"/>
                </a:lnTo>
                <a:lnTo>
                  <a:pt x="3989" y="14151"/>
                </a:lnTo>
                <a:lnTo>
                  <a:pt x="3973" y="14115"/>
                </a:lnTo>
                <a:lnTo>
                  <a:pt x="3958" y="14080"/>
                </a:lnTo>
                <a:lnTo>
                  <a:pt x="3945" y="14043"/>
                </a:lnTo>
                <a:lnTo>
                  <a:pt x="3932" y="14007"/>
                </a:lnTo>
                <a:lnTo>
                  <a:pt x="3554" y="12930"/>
                </a:lnTo>
                <a:lnTo>
                  <a:pt x="6224" y="5647"/>
                </a:lnTo>
                <a:lnTo>
                  <a:pt x="6245" y="5581"/>
                </a:lnTo>
                <a:lnTo>
                  <a:pt x="6266" y="5515"/>
                </a:lnTo>
                <a:lnTo>
                  <a:pt x="6284" y="5449"/>
                </a:lnTo>
                <a:lnTo>
                  <a:pt x="6301" y="5382"/>
                </a:lnTo>
                <a:lnTo>
                  <a:pt x="6317" y="5315"/>
                </a:lnTo>
                <a:lnTo>
                  <a:pt x="6332" y="5248"/>
                </a:lnTo>
                <a:lnTo>
                  <a:pt x="6345" y="5179"/>
                </a:lnTo>
                <a:lnTo>
                  <a:pt x="6356" y="5112"/>
                </a:lnTo>
                <a:lnTo>
                  <a:pt x="6367" y="5044"/>
                </a:lnTo>
                <a:lnTo>
                  <a:pt x="6376" y="4975"/>
                </a:lnTo>
                <a:lnTo>
                  <a:pt x="6383" y="4907"/>
                </a:lnTo>
                <a:lnTo>
                  <a:pt x="6389" y="4838"/>
                </a:lnTo>
                <a:lnTo>
                  <a:pt x="6394" y="4770"/>
                </a:lnTo>
                <a:lnTo>
                  <a:pt x="6398" y="4700"/>
                </a:lnTo>
                <a:lnTo>
                  <a:pt x="6400" y="4632"/>
                </a:lnTo>
                <a:lnTo>
                  <a:pt x="6401" y="4563"/>
                </a:lnTo>
                <a:lnTo>
                  <a:pt x="6400" y="4494"/>
                </a:lnTo>
                <a:lnTo>
                  <a:pt x="6398" y="4425"/>
                </a:lnTo>
                <a:lnTo>
                  <a:pt x="6394" y="4357"/>
                </a:lnTo>
                <a:lnTo>
                  <a:pt x="6389" y="4287"/>
                </a:lnTo>
                <a:lnTo>
                  <a:pt x="6383" y="4219"/>
                </a:lnTo>
                <a:lnTo>
                  <a:pt x="6376" y="4150"/>
                </a:lnTo>
                <a:lnTo>
                  <a:pt x="6367" y="4082"/>
                </a:lnTo>
                <a:lnTo>
                  <a:pt x="6356" y="4013"/>
                </a:lnTo>
                <a:lnTo>
                  <a:pt x="6345" y="3946"/>
                </a:lnTo>
                <a:lnTo>
                  <a:pt x="6332" y="3878"/>
                </a:lnTo>
                <a:lnTo>
                  <a:pt x="6317" y="3811"/>
                </a:lnTo>
                <a:lnTo>
                  <a:pt x="6301" y="3743"/>
                </a:lnTo>
                <a:lnTo>
                  <a:pt x="6284" y="3677"/>
                </a:lnTo>
                <a:lnTo>
                  <a:pt x="6266" y="3610"/>
                </a:lnTo>
                <a:lnTo>
                  <a:pt x="6245" y="3544"/>
                </a:lnTo>
                <a:lnTo>
                  <a:pt x="6224" y="3478"/>
                </a:lnTo>
                <a:lnTo>
                  <a:pt x="5039" y="0"/>
                </a:lnTo>
                <a:lnTo>
                  <a:pt x="4973" y="0"/>
                </a:lnTo>
                <a:lnTo>
                  <a:pt x="6164" y="3498"/>
                </a:lnTo>
                <a:lnTo>
                  <a:pt x="6186" y="3562"/>
                </a:lnTo>
                <a:lnTo>
                  <a:pt x="6206" y="3627"/>
                </a:lnTo>
                <a:lnTo>
                  <a:pt x="6224" y="3693"/>
                </a:lnTo>
                <a:lnTo>
                  <a:pt x="6241" y="3759"/>
                </a:lnTo>
                <a:lnTo>
                  <a:pt x="6256" y="3825"/>
                </a:lnTo>
                <a:lnTo>
                  <a:pt x="6271" y="3891"/>
                </a:lnTo>
                <a:lnTo>
                  <a:pt x="6284" y="3957"/>
                </a:lnTo>
                <a:lnTo>
                  <a:pt x="6295" y="4024"/>
                </a:lnTo>
                <a:lnTo>
                  <a:pt x="6305" y="4090"/>
                </a:lnTo>
                <a:lnTo>
                  <a:pt x="6315" y="4158"/>
                </a:lnTo>
                <a:lnTo>
                  <a:pt x="6322" y="4225"/>
                </a:lnTo>
                <a:lnTo>
                  <a:pt x="6328" y="4292"/>
                </a:lnTo>
                <a:lnTo>
                  <a:pt x="6333" y="4361"/>
                </a:lnTo>
                <a:lnTo>
                  <a:pt x="6335" y="4428"/>
                </a:lnTo>
                <a:lnTo>
                  <a:pt x="6338" y="4495"/>
                </a:lnTo>
                <a:lnTo>
                  <a:pt x="6339" y="4563"/>
                </a:lnTo>
                <a:lnTo>
                  <a:pt x="6338" y="4631"/>
                </a:lnTo>
                <a:lnTo>
                  <a:pt x="6335" y="4698"/>
                </a:lnTo>
                <a:lnTo>
                  <a:pt x="6333" y="4765"/>
                </a:lnTo>
                <a:lnTo>
                  <a:pt x="6328" y="4833"/>
                </a:lnTo>
                <a:lnTo>
                  <a:pt x="6322" y="4901"/>
                </a:lnTo>
                <a:lnTo>
                  <a:pt x="6315" y="4968"/>
                </a:lnTo>
                <a:lnTo>
                  <a:pt x="6305" y="5035"/>
                </a:lnTo>
                <a:lnTo>
                  <a:pt x="6295" y="5101"/>
                </a:lnTo>
                <a:lnTo>
                  <a:pt x="6284" y="5168"/>
                </a:lnTo>
                <a:lnTo>
                  <a:pt x="6271" y="5234"/>
                </a:lnTo>
                <a:lnTo>
                  <a:pt x="6257" y="5300"/>
                </a:lnTo>
                <a:lnTo>
                  <a:pt x="6241" y="5366"/>
                </a:lnTo>
                <a:lnTo>
                  <a:pt x="6224" y="5432"/>
                </a:lnTo>
                <a:lnTo>
                  <a:pt x="6206" y="5497"/>
                </a:lnTo>
                <a:lnTo>
                  <a:pt x="6186" y="5562"/>
                </a:lnTo>
                <a:lnTo>
                  <a:pt x="6166" y="5627"/>
                </a:lnTo>
                <a:lnTo>
                  <a:pt x="3521" y="12838"/>
                </a:lnTo>
                <a:lnTo>
                  <a:pt x="2009" y="8528"/>
                </a:lnTo>
                <a:lnTo>
                  <a:pt x="1984" y="8451"/>
                </a:lnTo>
                <a:lnTo>
                  <a:pt x="1959" y="8375"/>
                </a:lnTo>
                <a:lnTo>
                  <a:pt x="1937" y="8298"/>
                </a:lnTo>
                <a:lnTo>
                  <a:pt x="1916" y="8221"/>
                </a:lnTo>
                <a:lnTo>
                  <a:pt x="1898" y="8144"/>
                </a:lnTo>
                <a:lnTo>
                  <a:pt x="1880" y="8066"/>
                </a:lnTo>
                <a:lnTo>
                  <a:pt x="1865" y="7989"/>
                </a:lnTo>
                <a:lnTo>
                  <a:pt x="1850" y="7911"/>
                </a:lnTo>
                <a:lnTo>
                  <a:pt x="1838" y="7831"/>
                </a:lnTo>
                <a:lnTo>
                  <a:pt x="1827" y="7753"/>
                </a:lnTo>
                <a:lnTo>
                  <a:pt x="1819" y="7674"/>
                </a:lnTo>
                <a:lnTo>
                  <a:pt x="1811" y="7595"/>
                </a:lnTo>
                <a:lnTo>
                  <a:pt x="1805" y="7516"/>
                </a:lnTo>
                <a:lnTo>
                  <a:pt x="1801" y="7437"/>
                </a:lnTo>
                <a:lnTo>
                  <a:pt x="1799" y="7357"/>
                </a:lnTo>
                <a:lnTo>
                  <a:pt x="1798" y="7278"/>
                </a:lnTo>
                <a:lnTo>
                  <a:pt x="1799" y="7198"/>
                </a:lnTo>
                <a:lnTo>
                  <a:pt x="1801" y="7119"/>
                </a:lnTo>
                <a:lnTo>
                  <a:pt x="1805" y="7039"/>
                </a:lnTo>
                <a:lnTo>
                  <a:pt x="1811" y="6960"/>
                </a:lnTo>
                <a:lnTo>
                  <a:pt x="1819" y="6882"/>
                </a:lnTo>
                <a:lnTo>
                  <a:pt x="1827" y="6802"/>
                </a:lnTo>
                <a:lnTo>
                  <a:pt x="1838" y="6724"/>
                </a:lnTo>
                <a:lnTo>
                  <a:pt x="1850" y="6645"/>
                </a:lnTo>
                <a:lnTo>
                  <a:pt x="1865" y="6566"/>
                </a:lnTo>
                <a:lnTo>
                  <a:pt x="1881" y="6488"/>
                </a:lnTo>
                <a:lnTo>
                  <a:pt x="1898" y="6411"/>
                </a:lnTo>
                <a:lnTo>
                  <a:pt x="1916" y="6334"/>
                </a:lnTo>
                <a:lnTo>
                  <a:pt x="1937" y="6256"/>
                </a:lnTo>
                <a:lnTo>
                  <a:pt x="1959" y="6180"/>
                </a:lnTo>
                <a:lnTo>
                  <a:pt x="1984" y="6103"/>
                </a:lnTo>
                <a:lnTo>
                  <a:pt x="2009" y="6027"/>
                </a:lnTo>
                <a:lnTo>
                  <a:pt x="3930" y="524"/>
                </a:lnTo>
                <a:lnTo>
                  <a:pt x="3943" y="488"/>
                </a:lnTo>
                <a:lnTo>
                  <a:pt x="3957" y="452"/>
                </a:lnTo>
                <a:lnTo>
                  <a:pt x="3971" y="418"/>
                </a:lnTo>
                <a:lnTo>
                  <a:pt x="3987" y="383"/>
                </a:lnTo>
                <a:lnTo>
                  <a:pt x="4002" y="348"/>
                </a:lnTo>
                <a:lnTo>
                  <a:pt x="4018" y="314"/>
                </a:lnTo>
                <a:lnTo>
                  <a:pt x="4035" y="281"/>
                </a:lnTo>
                <a:lnTo>
                  <a:pt x="4054" y="248"/>
                </a:lnTo>
                <a:lnTo>
                  <a:pt x="4072" y="215"/>
                </a:lnTo>
                <a:lnTo>
                  <a:pt x="4090" y="183"/>
                </a:lnTo>
                <a:lnTo>
                  <a:pt x="4110" y="152"/>
                </a:lnTo>
                <a:lnTo>
                  <a:pt x="4131" y="120"/>
                </a:lnTo>
                <a:lnTo>
                  <a:pt x="4152" y="89"/>
                </a:lnTo>
                <a:lnTo>
                  <a:pt x="4174" y="59"/>
                </a:lnTo>
                <a:lnTo>
                  <a:pt x="4196" y="29"/>
                </a:lnTo>
                <a:lnTo>
                  <a:pt x="4218" y="0"/>
                </a:lnTo>
                <a:lnTo>
                  <a:pt x="0" y="0"/>
                </a:lnTo>
                <a:lnTo>
                  <a:pt x="0" y="14289"/>
                </a:lnTo>
                <a:close/>
              </a:path>
            </a:pathLst>
          </a:custGeom>
          <a:solidFill>
            <a:srgbClr val="253746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5127" name="Freeform 7"/>
          <p:cNvSpPr/>
          <p:nvPr userDrawn="1"/>
        </p:nvSpPr>
        <p:spPr bwMode="auto">
          <a:xfrm>
            <a:off x="11646838" y="5"/>
            <a:ext cx="1578589" cy="7561263"/>
          </a:xfrm>
          <a:custGeom>
            <a:avLst/>
            <a:gdLst/>
            <a:ahLst/>
            <a:cxnLst>
              <a:cxn ang="0">
                <a:pos x="216" y="14263"/>
              </a:cxn>
              <a:cxn ang="0">
                <a:pos x="238" y="14212"/>
              </a:cxn>
              <a:cxn ang="0">
                <a:pos x="260" y="14159"/>
              </a:cxn>
              <a:cxn ang="0">
                <a:pos x="279" y="14106"/>
              </a:cxn>
              <a:cxn ang="0">
                <a:pos x="2164" y="8529"/>
              </a:cxn>
              <a:cxn ang="0">
                <a:pos x="2213" y="8374"/>
              </a:cxn>
              <a:cxn ang="0">
                <a:pos x="2256" y="8216"/>
              </a:cxn>
              <a:cxn ang="0">
                <a:pos x="2291" y="8057"/>
              </a:cxn>
              <a:cxn ang="0">
                <a:pos x="2320" y="7899"/>
              </a:cxn>
              <a:cxn ang="0">
                <a:pos x="2344" y="7737"/>
              </a:cxn>
              <a:cxn ang="0">
                <a:pos x="2360" y="7576"/>
              </a:cxn>
              <a:cxn ang="0">
                <a:pos x="2369" y="7413"/>
              </a:cxn>
              <a:cxn ang="0">
                <a:pos x="2373" y="7252"/>
              </a:cxn>
              <a:cxn ang="0">
                <a:pos x="2369" y="7090"/>
              </a:cxn>
              <a:cxn ang="0">
                <a:pos x="2360" y="6927"/>
              </a:cxn>
              <a:cxn ang="0">
                <a:pos x="2344" y="6766"/>
              </a:cxn>
              <a:cxn ang="0">
                <a:pos x="2320" y="6604"/>
              </a:cxn>
              <a:cxn ang="0">
                <a:pos x="2291" y="6445"/>
              </a:cxn>
              <a:cxn ang="0">
                <a:pos x="2256" y="6287"/>
              </a:cxn>
              <a:cxn ang="0">
                <a:pos x="2213" y="6129"/>
              </a:cxn>
              <a:cxn ang="0">
                <a:pos x="2164" y="5974"/>
              </a:cxn>
              <a:cxn ang="0">
                <a:pos x="266" y="385"/>
              </a:cxn>
              <a:cxn ang="0">
                <a:pos x="220" y="270"/>
              </a:cxn>
              <a:cxn ang="0">
                <a:pos x="166" y="159"/>
              </a:cxn>
              <a:cxn ang="0">
                <a:pos x="106" y="51"/>
              </a:cxn>
              <a:cxn ang="0">
                <a:pos x="0" y="0"/>
              </a:cxn>
              <a:cxn ang="0">
                <a:pos x="67" y="109"/>
              </a:cxn>
              <a:cxn ang="0">
                <a:pos x="128" y="222"/>
              </a:cxn>
              <a:cxn ang="0">
                <a:pos x="182" y="341"/>
              </a:cxn>
              <a:cxn ang="0">
                <a:pos x="228" y="464"/>
              </a:cxn>
              <a:cxn ang="0">
                <a:pos x="2130" y="6070"/>
              </a:cxn>
              <a:cxn ang="0">
                <a:pos x="2175" y="6224"/>
              </a:cxn>
              <a:cxn ang="0">
                <a:pos x="2214" y="6379"/>
              </a:cxn>
              <a:cxn ang="0">
                <a:pos x="2246" y="6536"/>
              </a:cxn>
              <a:cxn ang="0">
                <a:pos x="2272" y="6694"/>
              </a:cxn>
              <a:cxn ang="0">
                <a:pos x="2291" y="6852"/>
              </a:cxn>
              <a:cxn ang="0">
                <a:pos x="2303" y="7013"/>
              </a:cxn>
              <a:cxn ang="0">
                <a:pos x="2309" y="7171"/>
              </a:cxn>
              <a:cxn ang="0">
                <a:pos x="2309" y="7331"/>
              </a:cxn>
              <a:cxn ang="0">
                <a:pos x="2303" y="7490"/>
              </a:cxn>
              <a:cxn ang="0">
                <a:pos x="2291" y="7650"/>
              </a:cxn>
              <a:cxn ang="0">
                <a:pos x="2272" y="7809"/>
              </a:cxn>
              <a:cxn ang="0">
                <a:pos x="2246" y="7967"/>
              </a:cxn>
              <a:cxn ang="0">
                <a:pos x="2214" y="8123"/>
              </a:cxn>
              <a:cxn ang="0">
                <a:pos x="2175" y="8279"/>
              </a:cxn>
              <a:cxn ang="0">
                <a:pos x="2130" y="8433"/>
              </a:cxn>
              <a:cxn ang="0">
                <a:pos x="229" y="14058"/>
              </a:cxn>
              <a:cxn ang="0">
                <a:pos x="209" y="14118"/>
              </a:cxn>
              <a:cxn ang="0">
                <a:pos x="185" y="14175"/>
              </a:cxn>
              <a:cxn ang="0">
                <a:pos x="161" y="14233"/>
              </a:cxn>
              <a:cxn ang="0">
                <a:pos x="135" y="14289"/>
              </a:cxn>
            </a:cxnLst>
            <a:rect l="0" t="0" r="r" b="b"/>
            <a:pathLst>
              <a:path w="2373" h="14289">
                <a:moveTo>
                  <a:pt x="204" y="14289"/>
                </a:moveTo>
                <a:lnTo>
                  <a:pt x="216" y="14263"/>
                </a:lnTo>
                <a:lnTo>
                  <a:pt x="227" y="14238"/>
                </a:lnTo>
                <a:lnTo>
                  <a:pt x="238" y="14212"/>
                </a:lnTo>
                <a:lnTo>
                  <a:pt x="249" y="14185"/>
                </a:lnTo>
                <a:lnTo>
                  <a:pt x="260" y="14159"/>
                </a:lnTo>
                <a:lnTo>
                  <a:pt x="270" y="14133"/>
                </a:lnTo>
                <a:lnTo>
                  <a:pt x="279" y="14106"/>
                </a:lnTo>
                <a:lnTo>
                  <a:pt x="288" y="14079"/>
                </a:lnTo>
                <a:lnTo>
                  <a:pt x="2164" y="8529"/>
                </a:lnTo>
                <a:lnTo>
                  <a:pt x="2190" y="8451"/>
                </a:lnTo>
                <a:lnTo>
                  <a:pt x="2213" y="8374"/>
                </a:lnTo>
                <a:lnTo>
                  <a:pt x="2235" y="8295"/>
                </a:lnTo>
                <a:lnTo>
                  <a:pt x="2256" y="8216"/>
                </a:lnTo>
                <a:lnTo>
                  <a:pt x="2274" y="8137"/>
                </a:lnTo>
                <a:lnTo>
                  <a:pt x="2291" y="8057"/>
                </a:lnTo>
                <a:lnTo>
                  <a:pt x="2307" y="7978"/>
                </a:lnTo>
                <a:lnTo>
                  <a:pt x="2320" y="7899"/>
                </a:lnTo>
                <a:lnTo>
                  <a:pt x="2333" y="7818"/>
                </a:lnTo>
                <a:lnTo>
                  <a:pt x="2344" y="7737"/>
                </a:lnTo>
                <a:lnTo>
                  <a:pt x="2352" y="7657"/>
                </a:lnTo>
                <a:lnTo>
                  <a:pt x="2360" y="7576"/>
                </a:lnTo>
                <a:lnTo>
                  <a:pt x="2366" y="7495"/>
                </a:lnTo>
                <a:lnTo>
                  <a:pt x="2369" y="7413"/>
                </a:lnTo>
                <a:lnTo>
                  <a:pt x="2372" y="7333"/>
                </a:lnTo>
                <a:lnTo>
                  <a:pt x="2373" y="7252"/>
                </a:lnTo>
                <a:lnTo>
                  <a:pt x="2372" y="7170"/>
                </a:lnTo>
                <a:lnTo>
                  <a:pt x="2369" y="7090"/>
                </a:lnTo>
                <a:lnTo>
                  <a:pt x="2366" y="7008"/>
                </a:lnTo>
                <a:lnTo>
                  <a:pt x="2360" y="6927"/>
                </a:lnTo>
                <a:lnTo>
                  <a:pt x="2352" y="6846"/>
                </a:lnTo>
                <a:lnTo>
                  <a:pt x="2344" y="6766"/>
                </a:lnTo>
                <a:lnTo>
                  <a:pt x="2333" y="6685"/>
                </a:lnTo>
                <a:lnTo>
                  <a:pt x="2320" y="6604"/>
                </a:lnTo>
                <a:lnTo>
                  <a:pt x="2307" y="6525"/>
                </a:lnTo>
                <a:lnTo>
                  <a:pt x="2291" y="6445"/>
                </a:lnTo>
                <a:lnTo>
                  <a:pt x="2274" y="6366"/>
                </a:lnTo>
                <a:lnTo>
                  <a:pt x="2256" y="6287"/>
                </a:lnTo>
                <a:lnTo>
                  <a:pt x="2235" y="6208"/>
                </a:lnTo>
                <a:lnTo>
                  <a:pt x="2213" y="6129"/>
                </a:lnTo>
                <a:lnTo>
                  <a:pt x="2190" y="6052"/>
                </a:lnTo>
                <a:lnTo>
                  <a:pt x="2164" y="5974"/>
                </a:lnTo>
                <a:lnTo>
                  <a:pt x="287" y="445"/>
                </a:lnTo>
                <a:lnTo>
                  <a:pt x="266" y="385"/>
                </a:lnTo>
                <a:lnTo>
                  <a:pt x="244" y="328"/>
                </a:lnTo>
                <a:lnTo>
                  <a:pt x="220" y="270"/>
                </a:lnTo>
                <a:lnTo>
                  <a:pt x="193" y="214"/>
                </a:lnTo>
                <a:lnTo>
                  <a:pt x="166" y="159"/>
                </a:lnTo>
                <a:lnTo>
                  <a:pt x="137" y="105"/>
                </a:lnTo>
                <a:lnTo>
                  <a:pt x="106" y="51"/>
                </a:lnTo>
                <a:lnTo>
                  <a:pt x="74" y="0"/>
                </a:lnTo>
                <a:lnTo>
                  <a:pt x="0" y="0"/>
                </a:lnTo>
                <a:lnTo>
                  <a:pt x="34" y="54"/>
                </a:lnTo>
                <a:lnTo>
                  <a:pt x="67" y="109"/>
                </a:lnTo>
                <a:lnTo>
                  <a:pt x="99" y="165"/>
                </a:lnTo>
                <a:lnTo>
                  <a:pt x="128" y="222"/>
                </a:lnTo>
                <a:lnTo>
                  <a:pt x="156" y="281"/>
                </a:lnTo>
                <a:lnTo>
                  <a:pt x="182" y="341"/>
                </a:lnTo>
                <a:lnTo>
                  <a:pt x="206" y="402"/>
                </a:lnTo>
                <a:lnTo>
                  <a:pt x="228" y="464"/>
                </a:lnTo>
                <a:lnTo>
                  <a:pt x="2105" y="5994"/>
                </a:lnTo>
                <a:lnTo>
                  <a:pt x="2130" y="6070"/>
                </a:lnTo>
                <a:lnTo>
                  <a:pt x="2153" y="6147"/>
                </a:lnTo>
                <a:lnTo>
                  <a:pt x="2175" y="6224"/>
                </a:lnTo>
                <a:lnTo>
                  <a:pt x="2195" y="6301"/>
                </a:lnTo>
                <a:lnTo>
                  <a:pt x="2214" y="6379"/>
                </a:lnTo>
                <a:lnTo>
                  <a:pt x="2230" y="6458"/>
                </a:lnTo>
                <a:lnTo>
                  <a:pt x="2246" y="6536"/>
                </a:lnTo>
                <a:lnTo>
                  <a:pt x="2259" y="6615"/>
                </a:lnTo>
                <a:lnTo>
                  <a:pt x="2272" y="6694"/>
                </a:lnTo>
                <a:lnTo>
                  <a:pt x="2281" y="6773"/>
                </a:lnTo>
                <a:lnTo>
                  <a:pt x="2291" y="6852"/>
                </a:lnTo>
                <a:lnTo>
                  <a:pt x="2298" y="6932"/>
                </a:lnTo>
                <a:lnTo>
                  <a:pt x="2303" y="7013"/>
                </a:lnTo>
                <a:lnTo>
                  <a:pt x="2307" y="7092"/>
                </a:lnTo>
                <a:lnTo>
                  <a:pt x="2309" y="7171"/>
                </a:lnTo>
                <a:lnTo>
                  <a:pt x="2311" y="7252"/>
                </a:lnTo>
                <a:lnTo>
                  <a:pt x="2309" y="7331"/>
                </a:lnTo>
                <a:lnTo>
                  <a:pt x="2307" y="7411"/>
                </a:lnTo>
                <a:lnTo>
                  <a:pt x="2303" y="7490"/>
                </a:lnTo>
                <a:lnTo>
                  <a:pt x="2298" y="7571"/>
                </a:lnTo>
                <a:lnTo>
                  <a:pt x="2291" y="7650"/>
                </a:lnTo>
                <a:lnTo>
                  <a:pt x="2281" y="7730"/>
                </a:lnTo>
                <a:lnTo>
                  <a:pt x="2272" y="7809"/>
                </a:lnTo>
                <a:lnTo>
                  <a:pt x="2259" y="7888"/>
                </a:lnTo>
                <a:lnTo>
                  <a:pt x="2246" y="7967"/>
                </a:lnTo>
                <a:lnTo>
                  <a:pt x="2230" y="8045"/>
                </a:lnTo>
                <a:lnTo>
                  <a:pt x="2214" y="8123"/>
                </a:lnTo>
                <a:lnTo>
                  <a:pt x="2195" y="8202"/>
                </a:lnTo>
                <a:lnTo>
                  <a:pt x="2175" y="8279"/>
                </a:lnTo>
                <a:lnTo>
                  <a:pt x="2153" y="8356"/>
                </a:lnTo>
                <a:lnTo>
                  <a:pt x="2130" y="8433"/>
                </a:lnTo>
                <a:lnTo>
                  <a:pt x="2105" y="8508"/>
                </a:lnTo>
                <a:lnTo>
                  <a:pt x="229" y="14058"/>
                </a:lnTo>
                <a:lnTo>
                  <a:pt x="220" y="14089"/>
                </a:lnTo>
                <a:lnTo>
                  <a:pt x="209" y="14118"/>
                </a:lnTo>
                <a:lnTo>
                  <a:pt x="198" y="14147"/>
                </a:lnTo>
                <a:lnTo>
                  <a:pt x="185" y="14175"/>
                </a:lnTo>
                <a:lnTo>
                  <a:pt x="173" y="14205"/>
                </a:lnTo>
                <a:lnTo>
                  <a:pt x="161" y="14233"/>
                </a:lnTo>
                <a:lnTo>
                  <a:pt x="149" y="14261"/>
                </a:lnTo>
                <a:lnTo>
                  <a:pt x="135" y="14289"/>
                </a:lnTo>
                <a:lnTo>
                  <a:pt x="204" y="14289"/>
                </a:lnTo>
                <a:close/>
              </a:path>
            </a:pathLst>
          </a:custGeom>
          <a:solidFill>
            <a:srgbClr val="253746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5129" name="Freeform 9"/>
          <p:cNvSpPr/>
          <p:nvPr userDrawn="1"/>
        </p:nvSpPr>
        <p:spPr bwMode="auto">
          <a:xfrm>
            <a:off x="5675268" y="5889634"/>
            <a:ext cx="600703" cy="1228725"/>
          </a:xfrm>
          <a:custGeom>
            <a:avLst/>
            <a:gdLst/>
            <a:ahLst/>
            <a:cxnLst>
              <a:cxn ang="0">
                <a:pos x="0" y="2300"/>
              </a:cxn>
              <a:cxn ang="0">
                <a:pos x="846" y="0"/>
              </a:cxn>
              <a:cxn ang="0">
                <a:pos x="902" y="21"/>
              </a:cxn>
              <a:cxn ang="0">
                <a:pos x="56" y="2321"/>
              </a:cxn>
              <a:cxn ang="0">
                <a:pos x="0" y="2300"/>
              </a:cxn>
            </a:cxnLst>
            <a:rect l="0" t="0" r="r" b="b"/>
            <a:pathLst>
              <a:path w="902" h="2321">
                <a:moveTo>
                  <a:pt x="0" y="2300"/>
                </a:moveTo>
                <a:lnTo>
                  <a:pt x="846" y="0"/>
                </a:lnTo>
                <a:lnTo>
                  <a:pt x="902" y="21"/>
                </a:lnTo>
                <a:lnTo>
                  <a:pt x="56" y="2321"/>
                </a:lnTo>
                <a:lnTo>
                  <a:pt x="0" y="2300"/>
                </a:lnTo>
                <a:close/>
              </a:path>
            </a:pathLst>
          </a:custGeom>
          <a:solidFill>
            <a:srgbClr val="33BACC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5130" name="Freeform 10"/>
          <p:cNvSpPr/>
          <p:nvPr userDrawn="1"/>
        </p:nvSpPr>
        <p:spPr bwMode="auto">
          <a:xfrm>
            <a:off x="12351310" y="1533534"/>
            <a:ext cx="720444" cy="16033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1021" y="3029"/>
              </a:cxn>
              <a:cxn ang="0">
                <a:pos x="1037" y="3028"/>
              </a:cxn>
              <a:cxn ang="0">
                <a:pos x="1050" y="3025"/>
              </a:cxn>
              <a:cxn ang="0">
                <a:pos x="1061" y="3021"/>
              </a:cxn>
              <a:cxn ang="0">
                <a:pos x="1070" y="3017"/>
              </a:cxn>
              <a:cxn ang="0">
                <a:pos x="1080" y="3011"/>
              </a:cxn>
              <a:cxn ang="0">
                <a:pos x="1083" y="3009"/>
              </a:cxn>
              <a:cxn ang="0">
                <a:pos x="62" y="0"/>
              </a:cxn>
              <a:cxn ang="0">
                <a:pos x="0" y="26"/>
              </a:cxn>
            </a:cxnLst>
            <a:rect l="0" t="0" r="r" b="b"/>
            <a:pathLst>
              <a:path w="1083" h="3029">
                <a:moveTo>
                  <a:pt x="0" y="26"/>
                </a:moveTo>
                <a:lnTo>
                  <a:pt x="1021" y="3029"/>
                </a:lnTo>
                <a:lnTo>
                  <a:pt x="1037" y="3028"/>
                </a:lnTo>
                <a:lnTo>
                  <a:pt x="1050" y="3025"/>
                </a:lnTo>
                <a:lnTo>
                  <a:pt x="1061" y="3021"/>
                </a:lnTo>
                <a:lnTo>
                  <a:pt x="1070" y="3017"/>
                </a:lnTo>
                <a:lnTo>
                  <a:pt x="1080" y="3011"/>
                </a:lnTo>
                <a:lnTo>
                  <a:pt x="1083" y="3009"/>
                </a:lnTo>
                <a:lnTo>
                  <a:pt x="62" y="0"/>
                </a:lnTo>
                <a:lnTo>
                  <a:pt x="0" y="26"/>
                </a:lnTo>
                <a:close/>
              </a:path>
            </a:pathLst>
          </a:custGeom>
          <a:solidFill>
            <a:srgbClr val="33BACC"/>
          </a:solidFill>
          <a:ln w="9525">
            <a:noFill/>
            <a:round/>
          </a:ln>
        </p:spPr>
        <p:txBody>
          <a:bodyPr vert="horz" wrap="square" lIns="114952" tIns="57476" rIns="114952" bIns="57476" numCol="1" anchor="t" anchorCtr="0" compatLnSpc="1"/>
          <a:lstStyle/>
          <a:p>
            <a:endParaRPr lang="pt-BR" sz="2640"/>
          </a:p>
        </p:txBody>
      </p:sp>
      <p:sp>
        <p:nvSpPr>
          <p:cNvPr id="17" name="Espaço Reservado para Texto 16"/>
          <p:cNvSpPr>
            <a:spLocks noGrp="1"/>
          </p:cNvSpPr>
          <p:nvPr>
            <p:ph type="body" sz="quarter" idx="10" hasCustomPrompt="1"/>
          </p:nvPr>
        </p:nvSpPr>
        <p:spPr>
          <a:xfrm>
            <a:off x="5128819" y="1960324"/>
            <a:ext cx="5431387" cy="2592388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b="1">
                <a:solidFill>
                  <a:srgbClr val="32B9CD"/>
                </a:solidFill>
                <a:latin typeface="Exo 2" pitchFamily="50" charset="0"/>
              </a:defRPr>
            </a:lvl1pPr>
            <a:lvl2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2pPr>
            <a:lvl3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3pPr>
            <a:lvl4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4pPr>
            <a:lvl5pPr algn="ctr">
              <a:buNone/>
              <a:defRPr b="1">
                <a:solidFill>
                  <a:schemeClr val="bg1"/>
                </a:solidFill>
                <a:latin typeface="Exo 2" pitchFamily="50" charset="0"/>
              </a:defRPr>
            </a:lvl5pPr>
          </a:lstStyle>
          <a:p>
            <a:pPr lvl="0"/>
            <a:r>
              <a:rPr lang="pt-BR"/>
              <a:t>Clique para editar o texto de agradecimento.</a:t>
            </a:r>
          </a:p>
        </p:txBody>
      </p:sp>
      <p:sp>
        <p:nvSpPr>
          <p:cNvPr id="19" name="Espaço Reservado para Texto 18"/>
          <p:cNvSpPr>
            <a:spLocks noGrp="1"/>
          </p:cNvSpPr>
          <p:nvPr>
            <p:ph type="body" sz="quarter" idx="11" hasCustomPrompt="1"/>
          </p:nvPr>
        </p:nvSpPr>
        <p:spPr>
          <a:xfrm>
            <a:off x="6177464" y="5927709"/>
            <a:ext cx="4798598" cy="1152574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515" baseline="0">
                <a:solidFill>
                  <a:srgbClr val="32B9CD"/>
                </a:solidFill>
              </a:defRPr>
            </a:lvl1pPr>
            <a:lvl2pPr>
              <a:buNone/>
              <a:defRPr sz="2010">
                <a:solidFill>
                  <a:srgbClr val="32B9CD"/>
                </a:solidFill>
              </a:defRPr>
            </a:lvl2pPr>
            <a:lvl3pPr>
              <a:buNone/>
              <a:defRPr sz="1760">
                <a:solidFill>
                  <a:srgbClr val="32B9CD"/>
                </a:solidFill>
              </a:defRPr>
            </a:lvl3pPr>
            <a:lvl4pPr>
              <a:buNone/>
              <a:defRPr sz="1510">
                <a:solidFill>
                  <a:srgbClr val="32B9CD"/>
                </a:solidFill>
              </a:defRPr>
            </a:lvl4pPr>
            <a:lvl5pPr>
              <a:buNone/>
              <a:defRPr sz="1510">
                <a:solidFill>
                  <a:srgbClr val="32B9CD"/>
                </a:solidFill>
              </a:defRPr>
            </a:lvl5pPr>
          </a:lstStyle>
          <a:p>
            <a:pPr lvl="0"/>
            <a:r>
              <a:rPr lang="pt-BR"/>
              <a:t>Clique para editar as informações de contatos (endereços, e-mails, telefones, etc.)</a:t>
            </a:r>
          </a:p>
        </p:txBody>
      </p:sp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3298201" y="6059030"/>
            <a:ext cx="2388263" cy="889932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1149350" rtl="0" eaLnBrk="1" latinLnBrk="0" hangingPunct="1">
        <a:spcBef>
          <a:spcPct val="0"/>
        </a:spcBef>
        <a:buNone/>
        <a:defRPr sz="55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1165" indent="-43116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4025" kern="1200">
          <a:solidFill>
            <a:schemeClr val="tx1"/>
          </a:solidFill>
          <a:latin typeface="+mn-lt"/>
          <a:ea typeface="+mn-ea"/>
          <a:cs typeface="+mn-cs"/>
        </a:defRPr>
      </a:lvl1pPr>
      <a:lvl2pPr marL="934085" indent="-359410" algn="l" defTabSz="1149350" rtl="0" eaLnBrk="1" latinLnBrk="0" hangingPunct="1">
        <a:spcBef>
          <a:spcPct val="20000"/>
        </a:spcBef>
        <a:buFont typeface="Arial" panose="020B0604020202020204" pitchFamily="34" charset="0"/>
        <a:buChar char="–"/>
        <a:defRPr sz="3520" kern="1200">
          <a:solidFill>
            <a:schemeClr val="tx1"/>
          </a:solidFill>
          <a:latin typeface="+mn-lt"/>
          <a:ea typeface="+mn-ea"/>
          <a:cs typeface="+mn-cs"/>
        </a:defRPr>
      </a:lvl2pPr>
      <a:lvl3pPr marL="1437005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3015" kern="1200">
          <a:solidFill>
            <a:schemeClr val="tx1"/>
          </a:solidFill>
          <a:latin typeface="+mn-lt"/>
          <a:ea typeface="+mn-ea"/>
          <a:cs typeface="+mn-cs"/>
        </a:defRPr>
      </a:lvl3pPr>
      <a:lvl4pPr marL="2011680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–"/>
        <a:defRPr sz="2515" kern="1200">
          <a:solidFill>
            <a:schemeClr val="tx1"/>
          </a:solidFill>
          <a:latin typeface="+mn-lt"/>
          <a:ea typeface="+mn-ea"/>
          <a:cs typeface="+mn-cs"/>
        </a:defRPr>
      </a:lvl4pPr>
      <a:lvl5pPr marL="2586355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»"/>
        <a:defRPr sz="2515" kern="1200">
          <a:solidFill>
            <a:schemeClr val="tx1"/>
          </a:solidFill>
          <a:latin typeface="+mn-lt"/>
          <a:ea typeface="+mn-ea"/>
          <a:cs typeface="+mn-cs"/>
        </a:defRPr>
      </a:lvl5pPr>
      <a:lvl6pPr marL="3161030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15" kern="1200">
          <a:solidFill>
            <a:schemeClr val="tx1"/>
          </a:solidFill>
          <a:latin typeface="+mn-lt"/>
          <a:ea typeface="+mn-ea"/>
          <a:cs typeface="+mn-cs"/>
        </a:defRPr>
      </a:lvl6pPr>
      <a:lvl7pPr marL="3736340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15" kern="1200">
          <a:solidFill>
            <a:schemeClr val="tx1"/>
          </a:solidFill>
          <a:latin typeface="+mn-lt"/>
          <a:ea typeface="+mn-ea"/>
          <a:cs typeface="+mn-cs"/>
        </a:defRPr>
      </a:lvl7pPr>
      <a:lvl8pPr marL="4311015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15" kern="1200">
          <a:solidFill>
            <a:schemeClr val="tx1"/>
          </a:solidFill>
          <a:latin typeface="+mn-lt"/>
          <a:ea typeface="+mn-ea"/>
          <a:cs typeface="+mn-cs"/>
        </a:defRPr>
      </a:lvl8pPr>
      <a:lvl9pPr marL="4885690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1pPr>
      <a:lvl2pPr marL="574675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2pPr>
      <a:lvl3pPr marL="1149350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3pPr>
      <a:lvl4pPr marL="1724025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4pPr>
      <a:lvl5pPr marL="2299335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5pPr>
      <a:lvl6pPr marL="2874010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6pPr>
      <a:lvl7pPr marL="3448685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7pPr>
      <a:lvl8pPr marL="4023360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8pPr>
      <a:lvl9pPr marL="4598035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</p:sldLayoutIdLst>
  <p:txStyles>
    <p:titleStyle>
      <a:lvl1pPr algn="ctr" defTabSz="1149350" rtl="0" eaLnBrk="1" latinLnBrk="0" hangingPunct="1">
        <a:spcBef>
          <a:spcPct val="0"/>
        </a:spcBef>
        <a:buNone/>
        <a:defRPr sz="55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1165" indent="-43116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4025" kern="1200">
          <a:solidFill>
            <a:schemeClr val="tx1"/>
          </a:solidFill>
          <a:latin typeface="+mn-lt"/>
          <a:ea typeface="+mn-ea"/>
          <a:cs typeface="+mn-cs"/>
        </a:defRPr>
      </a:lvl1pPr>
      <a:lvl2pPr marL="934085" indent="-359410" algn="l" defTabSz="1149350" rtl="0" eaLnBrk="1" latinLnBrk="0" hangingPunct="1">
        <a:spcBef>
          <a:spcPct val="20000"/>
        </a:spcBef>
        <a:buFont typeface="Arial" panose="020B0604020202020204" pitchFamily="34" charset="0"/>
        <a:buChar char="–"/>
        <a:defRPr sz="3520" kern="1200">
          <a:solidFill>
            <a:schemeClr val="tx1"/>
          </a:solidFill>
          <a:latin typeface="+mn-lt"/>
          <a:ea typeface="+mn-ea"/>
          <a:cs typeface="+mn-cs"/>
        </a:defRPr>
      </a:lvl2pPr>
      <a:lvl3pPr marL="1437005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3015" kern="1200">
          <a:solidFill>
            <a:schemeClr val="tx1"/>
          </a:solidFill>
          <a:latin typeface="+mn-lt"/>
          <a:ea typeface="+mn-ea"/>
          <a:cs typeface="+mn-cs"/>
        </a:defRPr>
      </a:lvl3pPr>
      <a:lvl4pPr marL="2011680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–"/>
        <a:defRPr sz="2515" kern="1200">
          <a:solidFill>
            <a:schemeClr val="tx1"/>
          </a:solidFill>
          <a:latin typeface="+mn-lt"/>
          <a:ea typeface="+mn-ea"/>
          <a:cs typeface="+mn-cs"/>
        </a:defRPr>
      </a:lvl4pPr>
      <a:lvl5pPr marL="2586355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»"/>
        <a:defRPr sz="2515" kern="1200">
          <a:solidFill>
            <a:schemeClr val="tx1"/>
          </a:solidFill>
          <a:latin typeface="+mn-lt"/>
          <a:ea typeface="+mn-ea"/>
          <a:cs typeface="+mn-cs"/>
        </a:defRPr>
      </a:lvl5pPr>
      <a:lvl6pPr marL="3161030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15" kern="1200">
          <a:solidFill>
            <a:schemeClr val="tx1"/>
          </a:solidFill>
          <a:latin typeface="+mn-lt"/>
          <a:ea typeface="+mn-ea"/>
          <a:cs typeface="+mn-cs"/>
        </a:defRPr>
      </a:lvl6pPr>
      <a:lvl7pPr marL="3736340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15" kern="1200">
          <a:solidFill>
            <a:schemeClr val="tx1"/>
          </a:solidFill>
          <a:latin typeface="+mn-lt"/>
          <a:ea typeface="+mn-ea"/>
          <a:cs typeface="+mn-cs"/>
        </a:defRPr>
      </a:lvl7pPr>
      <a:lvl8pPr marL="4311015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15" kern="1200">
          <a:solidFill>
            <a:schemeClr val="tx1"/>
          </a:solidFill>
          <a:latin typeface="+mn-lt"/>
          <a:ea typeface="+mn-ea"/>
          <a:cs typeface="+mn-cs"/>
        </a:defRPr>
      </a:lvl8pPr>
      <a:lvl9pPr marL="4885690" indent="-287655" algn="l" defTabSz="114935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1pPr>
      <a:lvl2pPr marL="574675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2pPr>
      <a:lvl3pPr marL="1149350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3pPr>
      <a:lvl4pPr marL="1724025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4pPr>
      <a:lvl5pPr marL="2299335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5pPr>
      <a:lvl6pPr marL="2874010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6pPr>
      <a:lvl7pPr marL="3448685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7pPr>
      <a:lvl8pPr marL="4023360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8pPr>
      <a:lvl9pPr marL="4598035" algn="l" defTabSz="1149350" rtl="0" eaLnBrk="1" latinLnBrk="0" hangingPunct="1">
        <a:defRPr sz="22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546735" y="1278255"/>
            <a:ext cx="9248775" cy="6172835"/>
          </a:xfrm>
        </p:spPr>
        <p:txBody>
          <a:bodyPr/>
          <a:lstStyle/>
          <a:p>
            <a:pPr marL="0" indent="0">
              <a:buNone/>
            </a:pPr>
            <a:r>
              <a:rPr lang="pt-BR" dirty="0" err="1">
                <a:solidFill>
                  <a:srgbClr val="CB6CE6"/>
                </a:solidFill>
              </a:rPr>
              <a:t>Queerfy</a:t>
            </a:r>
            <a:endParaRPr lang="pt-BR" dirty="0">
              <a:solidFill>
                <a:srgbClr val="CB6CE6"/>
              </a:solidFill>
            </a:endParaRPr>
          </a:p>
          <a:p>
            <a:endParaRPr lang="pt-BR" dirty="0"/>
          </a:p>
          <a:p>
            <a:r>
              <a:rPr lang="pt-PT" altLang="pt-BR" dirty="0"/>
              <a:t>Carolina Scudeler</a:t>
            </a:r>
          </a:p>
          <a:p>
            <a:r>
              <a:rPr lang="pt-PT" altLang="pt-BR" dirty="0">
                <a:sym typeface="+mn-ea"/>
              </a:rPr>
              <a:t>Gabriel Lemos</a:t>
            </a:r>
            <a:r>
              <a:rPr lang="pt-PT" altLang="pt-BR" dirty="0"/>
              <a:t>    </a:t>
            </a:r>
          </a:p>
          <a:p>
            <a:r>
              <a:rPr lang="pt-PT" altLang="pt-BR" dirty="0"/>
              <a:t>Gabriel Monteiro</a:t>
            </a:r>
          </a:p>
          <a:p>
            <a:r>
              <a:rPr lang="pt-PT" altLang="pt-BR" dirty="0"/>
              <a:t>Igor da Silva</a:t>
            </a:r>
          </a:p>
          <a:p>
            <a:r>
              <a:rPr lang="pt-PT" altLang="pt-BR" dirty="0">
                <a:sym typeface="+mn-ea"/>
              </a:rPr>
              <a:t>Nicolas Conde</a:t>
            </a:r>
            <a:endParaRPr lang="pt-PT" altLang="pt-BR" dirty="0"/>
          </a:p>
          <a:p>
            <a:r>
              <a:rPr lang="pt-PT" altLang="pt-BR" dirty="0"/>
              <a:t>Rafael Holland</a:t>
            </a:r>
          </a:p>
          <a:p>
            <a:endParaRPr lang="pt-PT" altLang="pt-BR" dirty="0"/>
          </a:p>
          <a:p>
            <a:endParaRPr lang="pt-PT" altLang="pt-BR" dirty="0"/>
          </a:p>
          <a:p>
            <a:endParaRPr lang="pt-PT" altLang="pt-BR" dirty="0"/>
          </a:p>
          <a:p>
            <a:endParaRPr lang="pt-BR" dirty="0"/>
          </a:p>
          <a:p>
            <a:pPr marL="0" indent="0">
              <a:buNone/>
            </a:pPr>
            <a:endParaRPr lang="pt-BR" sz="3600" dirty="0"/>
          </a:p>
          <a:p>
            <a:endParaRPr lang="pt-BR" sz="2400" dirty="0">
              <a:solidFill>
                <a:srgbClr val="253746"/>
              </a:solidFill>
            </a:endParaRPr>
          </a:p>
          <a:p>
            <a:endParaRPr lang="pt-BR" sz="2400" dirty="0">
              <a:solidFill>
                <a:srgbClr val="253746"/>
              </a:solidFill>
            </a:endParaRPr>
          </a:p>
          <a:p>
            <a:pPr marL="0" indent="0">
              <a:buNone/>
            </a:pPr>
            <a:endParaRPr lang="pt-BR" sz="2400" dirty="0">
              <a:solidFill>
                <a:srgbClr val="253746"/>
              </a:solidFill>
            </a:endParaRPr>
          </a:p>
          <a:p>
            <a:endParaRPr lang="pt-BR" sz="2400" dirty="0">
              <a:solidFill>
                <a:srgbClr val="253746"/>
              </a:solidFill>
            </a:endParaRPr>
          </a:p>
          <a:p>
            <a:endParaRPr lang="pt-BR" sz="2400" dirty="0">
              <a:solidFill>
                <a:srgbClr val="253746"/>
              </a:solidFill>
            </a:endParaRPr>
          </a:p>
          <a:p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1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CB6CE6"/>
                </a:solidFill>
              </a:rPr>
              <a:t>0. Dados do Grupo</a:t>
            </a:r>
          </a:p>
        </p:txBody>
      </p:sp>
      <p:sp>
        <p:nvSpPr>
          <p:cNvPr id="7" name="Text Box 6"/>
          <p:cNvSpPr txBox="1"/>
          <p:nvPr/>
        </p:nvSpPr>
        <p:spPr>
          <a:xfrm>
            <a:off x="5498465" y="6525895"/>
            <a:ext cx="3432810" cy="711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altLang="pt-BR" sz="4030" dirty="0">
                <a:latin typeface="Exo 2" pitchFamily="50" charset="0"/>
                <a:cs typeface="Exo 2" pitchFamily="50" charset="0"/>
                <a:sym typeface="+mn-ea"/>
              </a:rPr>
              <a:t>Ra:01202008</a:t>
            </a:r>
            <a:endParaRPr lang="en-US" sz="4030" dirty="0">
              <a:latin typeface="Exo 2" pitchFamily="50" charset="0"/>
              <a:cs typeface="Exo 2" pitchFamily="50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5498465" y="2660650"/>
            <a:ext cx="3600450" cy="709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altLang="pt-BR" sz="4020" dirty="0">
                <a:latin typeface="Exo 2" pitchFamily="50" charset="0"/>
                <a:cs typeface="Exo 2" pitchFamily="50" charset="0"/>
                <a:sym typeface="+mn-ea"/>
              </a:rPr>
              <a:t>Ra: 01202005</a:t>
            </a:r>
          </a:p>
        </p:txBody>
      </p:sp>
      <p:sp>
        <p:nvSpPr>
          <p:cNvPr id="10" name="Text Box 9"/>
          <p:cNvSpPr txBox="1"/>
          <p:nvPr/>
        </p:nvSpPr>
        <p:spPr>
          <a:xfrm>
            <a:off x="5498465" y="3369945"/>
            <a:ext cx="3660140" cy="709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altLang="pt-BR" sz="4020" dirty="0">
                <a:latin typeface="Exo 2" pitchFamily="50" charset="0"/>
                <a:cs typeface="Exo 2" pitchFamily="50" charset="0"/>
                <a:sym typeface="+mn-ea"/>
              </a:rPr>
              <a:t>Ra: 01202011</a:t>
            </a:r>
          </a:p>
        </p:txBody>
      </p:sp>
      <p:sp>
        <p:nvSpPr>
          <p:cNvPr id="11" name="Text Box 10"/>
          <p:cNvSpPr txBox="1"/>
          <p:nvPr/>
        </p:nvSpPr>
        <p:spPr>
          <a:xfrm>
            <a:off x="5498465" y="4992370"/>
            <a:ext cx="3536950" cy="709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altLang="pt-BR" sz="4020" dirty="0">
                <a:latin typeface="Exo 2" pitchFamily="50" charset="0"/>
                <a:cs typeface="Exo 2" pitchFamily="50" charset="0"/>
                <a:sym typeface="+mn-ea"/>
              </a:rPr>
              <a:t>Ra: 01202068</a:t>
            </a:r>
          </a:p>
        </p:txBody>
      </p:sp>
      <p:sp>
        <p:nvSpPr>
          <p:cNvPr id="12" name="Text Box 11"/>
          <p:cNvSpPr txBox="1"/>
          <p:nvPr/>
        </p:nvSpPr>
        <p:spPr>
          <a:xfrm>
            <a:off x="5498465" y="5816600"/>
            <a:ext cx="3870325" cy="709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altLang="pt-BR" sz="4020" dirty="0">
                <a:latin typeface="Exo 2" pitchFamily="50" charset="0"/>
                <a:cs typeface="Exo 2" pitchFamily="50" charset="0"/>
                <a:sym typeface="+mn-ea"/>
              </a:rPr>
              <a:t>Ra: 01202049</a:t>
            </a:r>
          </a:p>
        </p:txBody>
      </p:sp>
      <p:sp>
        <p:nvSpPr>
          <p:cNvPr id="13" name="Text Box 12"/>
          <p:cNvSpPr txBox="1"/>
          <p:nvPr/>
        </p:nvSpPr>
        <p:spPr>
          <a:xfrm>
            <a:off x="5498465" y="4168140"/>
            <a:ext cx="3660140" cy="709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altLang="pt-BR" sz="4020" dirty="0">
                <a:latin typeface="Exo 2" pitchFamily="50" charset="0"/>
                <a:cs typeface="Exo 2" pitchFamily="50" charset="0"/>
                <a:sym typeface="+mn-ea"/>
              </a:rPr>
              <a:t>Ra: 01202012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10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7ED957"/>
                </a:solidFill>
              </a:rPr>
              <a:t>Pesquisa de campo</a:t>
            </a:r>
          </a:p>
        </p:txBody>
      </p:sp>
      <p:pic>
        <p:nvPicPr>
          <p:cNvPr id="1028" name="Picture 4" descr="Gráfico de respostas do Formulários Google. Título da pergunta: Idade. Número de respostas: 12 respostas.">
            <a:extLst>
              <a:ext uri="{FF2B5EF4-FFF2-40B4-BE49-F238E27FC236}">
                <a16:creationId xmlns:a16="http://schemas.microsoft.com/office/drawing/2014/main" id="{423DDE9D-9DA7-416A-9CA8-26FE082C0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027" y="1014528"/>
            <a:ext cx="6574055" cy="2766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ráfico de respostas do Formulários Google. Título da pergunta: Orientação sexual. Número de respostas: 12 respostas.">
            <a:extLst>
              <a:ext uri="{FF2B5EF4-FFF2-40B4-BE49-F238E27FC236}">
                <a16:creationId xmlns:a16="http://schemas.microsoft.com/office/drawing/2014/main" id="{304F0125-4D5A-424B-B4E5-42DD394B1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458" y="4187385"/>
            <a:ext cx="6594770" cy="3135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Gráfico de respostas do Formulários Google. Título da pergunta: Quais são suas maiores dificuldades na hora de se hospedar em sua viagem?. Número de respostas: 12 respostas.">
            <a:extLst>
              <a:ext uri="{FF2B5EF4-FFF2-40B4-BE49-F238E27FC236}">
                <a16:creationId xmlns:a16="http://schemas.microsoft.com/office/drawing/2014/main" id="{C168CC7A-8974-490D-A670-0F7A3E609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508" y="1114433"/>
            <a:ext cx="6336616" cy="266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8838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11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FF66C4"/>
                </a:solidFill>
              </a:rPr>
              <a:t>Pesquisa de campo</a:t>
            </a:r>
          </a:p>
        </p:txBody>
      </p:sp>
      <p:pic>
        <p:nvPicPr>
          <p:cNvPr id="7" name="Picture 2" descr="Gráfico de respostas do Formulários Google. Título da pergunta: Em uma viagem, você se sentiria confortável em alugar um quarto na casa de alguém?. Número de respostas: 12 respostas.">
            <a:extLst>
              <a:ext uri="{FF2B5EF4-FFF2-40B4-BE49-F238E27FC236}">
                <a16:creationId xmlns:a16="http://schemas.microsoft.com/office/drawing/2014/main" id="{FBFE4C7F-9B08-4782-AF9E-6902EF19DF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1" t="4158" r="11026"/>
          <a:stretch/>
        </p:blipFill>
        <p:spPr bwMode="auto">
          <a:xfrm>
            <a:off x="144378" y="2425365"/>
            <a:ext cx="5826327" cy="2710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3AD36ED-B48C-4CCA-8CB6-8164EAB43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543" y="1261938"/>
            <a:ext cx="7489029" cy="522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802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12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CB6CE6"/>
                </a:solidFill>
              </a:rPr>
              <a:t>Pesquisa de campo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E2FF950-526B-42AD-86E7-D3C0027D3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127" y="1193150"/>
            <a:ext cx="7549230" cy="5724582"/>
          </a:xfrm>
          <a:prstGeom prst="rect">
            <a:avLst/>
          </a:prstGeom>
        </p:spPr>
      </p:pic>
      <p:pic>
        <p:nvPicPr>
          <p:cNvPr id="7" name="Picture 8" descr="Gráfico de respostas do Formulários Google. Título da pergunta: Você participa ativamente algum projeto para a causa LGBTQI+.. Número de respostas: 12 respostas.">
            <a:extLst>
              <a:ext uri="{FF2B5EF4-FFF2-40B4-BE49-F238E27FC236}">
                <a16:creationId xmlns:a16="http://schemas.microsoft.com/office/drawing/2014/main" id="{017ED3EB-D904-4F98-922E-5827EEE1BB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977"/>
          <a:stretch/>
        </p:blipFill>
        <p:spPr bwMode="auto">
          <a:xfrm>
            <a:off x="16" y="2287343"/>
            <a:ext cx="5541111" cy="2774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8754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13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FF914D"/>
                </a:solidFill>
              </a:rPr>
              <a:t>Pesquisa de campo</a:t>
            </a:r>
          </a:p>
        </p:txBody>
      </p:sp>
      <p:pic>
        <p:nvPicPr>
          <p:cNvPr id="3074" name="Picture 2" descr="Gráfico de respostas do Formulários Google. Título da pergunta: Caso você tivesse algum cômodo livre na sua casa, você alugaria para alguma pessoa da comunidade LGBTQI+?. Número de respostas: 12 respostas.">
            <a:extLst>
              <a:ext uri="{FF2B5EF4-FFF2-40B4-BE49-F238E27FC236}">
                <a16:creationId xmlns:a16="http://schemas.microsoft.com/office/drawing/2014/main" id="{693EB4B8-4AB9-4218-8800-CB665DD0A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932" y="1125287"/>
            <a:ext cx="6150543" cy="2789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ráfico de respostas do Formulários Google. Título da pergunta: Qual faixa de preço você alugaria um quarto da sua casa?. Número de respostas: 12 respostas.">
            <a:extLst>
              <a:ext uri="{FF2B5EF4-FFF2-40B4-BE49-F238E27FC236}">
                <a16:creationId xmlns:a16="http://schemas.microsoft.com/office/drawing/2014/main" id="{D08EA800-6854-43C2-9AB8-CD5719D14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443" y="1112560"/>
            <a:ext cx="6660681" cy="2802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Gráfico de respostas do Formulários Google. Título da pergunta: Qual faixa de preço você aceitaria pagar em um quarto?. Número de respostas: 12 respostas.">
            <a:extLst>
              <a:ext uri="{FF2B5EF4-FFF2-40B4-BE49-F238E27FC236}">
                <a16:creationId xmlns:a16="http://schemas.microsoft.com/office/drawing/2014/main" id="{1B285FAB-E112-4A1C-BCAD-FE174E0DA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2096" y="4361563"/>
            <a:ext cx="6833938" cy="2875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361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92D050"/>
                </a:solidFill>
              </a:rPr>
              <a:t>2. </a:t>
            </a:r>
            <a:r>
              <a:rPr lang="pt-BR" dirty="0" err="1">
                <a:solidFill>
                  <a:srgbClr val="92D050"/>
                </a:solidFill>
              </a:rPr>
              <a:t>Proto-Persona</a:t>
            </a:r>
            <a:r>
              <a:rPr lang="pt-BR" dirty="0">
                <a:solidFill>
                  <a:srgbClr val="92D050"/>
                </a:solidFill>
              </a:rPr>
              <a:t> – Justificativa</a:t>
            </a:r>
          </a:p>
        </p:txBody>
      </p:sp>
      <p:sp>
        <p:nvSpPr>
          <p:cNvPr id="20" name="Espaço Reservado para Número de Slide 2"/>
          <p:cNvSpPr txBox="1"/>
          <p:nvPr/>
        </p:nvSpPr>
        <p:spPr bwMode="auto">
          <a:xfrm>
            <a:off x="12605478" y="7237015"/>
            <a:ext cx="628646" cy="21429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18000" tIns="10800" rIns="18000" bIns="10800" numCol="1" anchor="t" anchorCtr="0" compatLnSpc="1"/>
          <a:lstStyle>
            <a:defPPr>
              <a:defRPr lang="pt-BR"/>
            </a:defPPr>
            <a:lvl1pPr marL="0" algn="r" defTabSz="1043305" rtl="0" eaLnBrk="1" latinLnBrk="0" hangingPunct="1">
              <a:spcBef>
                <a:spcPct val="0"/>
              </a:spcBef>
              <a:spcAft>
                <a:spcPct val="0"/>
              </a:spcAft>
              <a:defRPr sz="1255" b="1" kern="1200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  <a:lvl2pPr marL="521335" algn="l" defTabSz="1043305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305" algn="l" defTabSz="1043305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640" algn="l" defTabSz="1043305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5975" algn="l" defTabSz="1043305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945" algn="l" defTabSz="1043305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280" algn="l" defTabSz="1043305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15" algn="l" defTabSz="1043305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1950" algn="l" defTabSz="1043305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pt-BR" dirty="0"/>
              <a:t>14</a:t>
            </a:r>
            <a:endParaRPr lang="pt-BR" sz="880" dirty="0"/>
          </a:p>
        </p:txBody>
      </p:sp>
      <p:sp>
        <p:nvSpPr>
          <p:cNvPr id="24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610235" y="1109345"/>
            <a:ext cx="12447905" cy="5892800"/>
          </a:xfrm>
        </p:spPr>
        <p:txBody>
          <a:bodyPr/>
          <a:lstStyle/>
          <a:p>
            <a:r>
              <a:rPr lang="pt-PT" altLang="pt-BR" sz="4000" dirty="0"/>
              <a:t>Fizemos uma pesquisa com algumas pessoas atraves do google forms, e conversamos com alguams pessoas que poderiam ser possiveis usuarios da nossa plataforma fazendo algumas perguntas e colendo dados para entender ainda mais nosso usuario e ver seus desejos.</a:t>
            </a:r>
          </a:p>
          <a:p>
            <a:endParaRPr lang="pt-PT" altLang="pt-BR" sz="4000" dirty="0"/>
          </a:p>
          <a:p>
            <a:r>
              <a:rPr lang="pt-PT" altLang="pt-BR" sz="4000" dirty="0"/>
              <a:t>Link do forms: https://forms.gle/zKLxcoWZDve3PjXo8</a:t>
            </a:r>
            <a:endParaRPr lang="pt-BR" sz="4000" dirty="0"/>
          </a:p>
          <a:p>
            <a:pPr lvl="1"/>
            <a:endParaRPr lang="pt-BR" sz="3200" dirty="0"/>
          </a:p>
          <a:p>
            <a:pPr lvl="1"/>
            <a:endParaRPr lang="pt-BR" sz="3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15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FF914D"/>
                </a:solidFill>
              </a:rPr>
              <a:t>5. Jornada – Simplificada</a:t>
            </a:r>
          </a:p>
        </p:txBody>
      </p:sp>
      <p:pic>
        <p:nvPicPr>
          <p:cNvPr id="9" name="Imagem 8" descr="Tabela&#10;&#10;Descrição gerada automaticamente">
            <a:extLst>
              <a:ext uri="{FF2B5EF4-FFF2-40B4-BE49-F238E27FC236}">
                <a16:creationId xmlns:a16="http://schemas.microsoft.com/office/drawing/2014/main" id="{0150BF2E-5B4C-4E8B-A74B-DC602D8CC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893" y="873867"/>
            <a:ext cx="10553164" cy="638884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610235" y="1278255"/>
            <a:ext cx="12447905" cy="3736975"/>
          </a:xfrm>
        </p:spPr>
        <p:txBody>
          <a:bodyPr/>
          <a:lstStyle/>
          <a:p>
            <a:r>
              <a:rPr lang="pt-BR" sz="2800" dirty="0">
                <a:solidFill>
                  <a:srgbClr val="FF66C4"/>
                </a:solidFill>
              </a:rPr>
              <a:t>Qual o negócio (área) do projeto?</a:t>
            </a:r>
            <a:endParaRPr lang="pt-BR" altLang="pt-BR" sz="2800" dirty="0"/>
          </a:p>
          <a:p>
            <a:pPr marL="0" indent="0">
              <a:buNone/>
            </a:pPr>
            <a:r>
              <a:rPr lang="pt-PT" altLang="pt-BR" sz="2800" dirty="0"/>
              <a:t>Aluguel de quartos, casas e apartamentos.</a:t>
            </a:r>
          </a:p>
          <a:p>
            <a:pPr marL="0" indent="0">
              <a:buNone/>
            </a:pPr>
            <a:endParaRPr lang="pt-BR" sz="2800" dirty="0"/>
          </a:p>
          <a:p>
            <a:pPr marL="0" indent="0">
              <a:buNone/>
            </a:pPr>
            <a:r>
              <a:rPr lang="pt-PT" altLang="pt-BR" sz="2800" dirty="0"/>
              <a:t>A maioria dos sites tem uma interface de UX muito bom e deixa o usuario preso cada vez mais procurando um apartamento ou quarto melhor, muita das vezes o usuario tem um contato muito facil com o locador, a parte mais legal é ter praticamente um cardapio com todos os dados como foto, endereço, datas vagas e localidade.</a:t>
            </a:r>
            <a:endParaRPr lang="pt-BR" sz="3600" dirty="0"/>
          </a:p>
          <a:p>
            <a:pPr marL="0" indent="0">
              <a:buNone/>
            </a:pPr>
            <a:endParaRPr lang="pt-BR" sz="3600" dirty="0"/>
          </a:p>
          <a:p>
            <a:endParaRPr lang="pt-BR" sz="2400" dirty="0">
              <a:solidFill>
                <a:srgbClr val="253746"/>
              </a:solidFill>
            </a:endParaRPr>
          </a:p>
          <a:p>
            <a:endParaRPr lang="pt-BR" sz="2400" dirty="0">
              <a:solidFill>
                <a:srgbClr val="253746"/>
              </a:solidFill>
            </a:endParaRPr>
          </a:p>
          <a:p>
            <a:endParaRPr lang="pt-BR" sz="2400" dirty="0">
              <a:solidFill>
                <a:srgbClr val="253746"/>
              </a:solidFill>
            </a:endParaRPr>
          </a:p>
          <a:p>
            <a:pPr marL="0" indent="0">
              <a:buNone/>
            </a:pPr>
            <a:endParaRPr lang="pt-BR" sz="2400" dirty="0">
              <a:solidFill>
                <a:srgbClr val="253746"/>
              </a:solidFill>
            </a:endParaRPr>
          </a:p>
          <a:p>
            <a:endParaRPr lang="pt-BR" sz="2400" dirty="0">
              <a:solidFill>
                <a:srgbClr val="253746"/>
              </a:solidFill>
            </a:endParaRPr>
          </a:p>
          <a:p>
            <a:endParaRPr lang="pt-BR" sz="2400" dirty="0">
              <a:solidFill>
                <a:srgbClr val="253746"/>
              </a:solidFill>
            </a:endParaRPr>
          </a:p>
          <a:p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2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FF66C4"/>
                </a:solidFill>
              </a:rPr>
              <a:t>1. Negócio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610235" y="1278255"/>
            <a:ext cx="12447905" cy="4450715"/>
          </a:xfrm>
        </p:spPr>
        <p:txBody>
          <a:bodyPr/>
          <a:lstStyle/>
          <a:p>
            <a:r>
              <a:rPr lang="pt-PT" altLang="pt-BR" sz="2800" dirty="0">
                <a:solidFill>
                  <a:srgbClr val="7ED957"/>
                </a:solidFill>
              </a:rPr>
              <a:t>Site que visa o aluguel de quartos</a:t>
            </a:r>
            <a:endParaRPr lang="pt-BR" sz="2800" dirty="0">
              <a:solidFill>
                <a:srgbClr val="7ED957"/>
              </a:solidFill>
            </a:endParaRPr>
          </a:p>
          <a:p>
            <a:pPr marL="0" indent="0">
              <a:buNone/>
            </a:pPr>
            <a:r>
              <a:rPr lang="pt-BR" sz="2800" dirty="0">
                <a:solidFill>
                  <a:schemeClr val="tx1"/>
                </a:solidFill>
              </a:rPr>
              <a:t>https://www.webquarto.com.br/busca/quartos/sao-paulo-sp</a:t>
            </a:r>
          </a:p>
          <a:p>
            <a:r>
              <a:rPr lang="pt-PT" altLang="pt-BR" sz="2800" dirty="0">
                <a:solidFill>
                  <a:srgbClr val="7ED957"/>
                </a:solidFill>
              </a:rPr>
              <a:t>Site que visa o aluguel de casas e apartamento</a:t>
            </a:r>
            <a:endParaRPr lang="pt-BR" sz="2800" dirty="0">
              <a:solidFill>
                <a:srgbClr val="7ED957"/>
              </a:solidFill>
            </a:endParaRPr>
          </a:p>
          <a:p>
            <a:pPr marL="0" indent="0">
              <a:buNone/>
            </a:pPr>
            <a:r>
              <a:rPr lang="pt-BR" sz="2800" dirty="0">
                <a:solidFill>
                  <a:schemeClr val="tx1"/>
                </a:solidFill>
              </a:rPr>
              <a:t>https://www.airbnb.com.br/</a:t>
            </a:r>
          </a:p>
          <a:p>
            <a:endParaRPr lang="pt-BR" sz="2800" dirty="0">
              <a:solidFill>
                <a:schemeClr val="tx1"/>
              </a:solidFill>
            </a:endParaRPr>
          </a:p>
          <a:p>
            <a:r>
              <a:rPr lang="pt-PT" altLang="pt-BR" sz="2800" dirty="0">
                <a:solidFill>
                  <a:schemeClr val="tx1"/>
                </a:solidFill>
              </a:rPr>
              <a:t>Está em alta o aluguel de quarto pelo fato do seus preços atrativos, e </a:t>
            </a:r>
            <a:r>
              <a:rPr lang="pt-PT" sz="2800" dirty="0">
                <a:solidFill>
                  <a:schemeClr val="tx1"/>
                </a:solidFill>
              </a:rPr>
              <a:t>a praticidade de ficar em um local bem localizado por um preço mais baixo.</a:t>
            </a:r>
          </a:p>
          <a:p>
            <a:r>
              <a:rPr lang="pt-PT" altLang="pt-BR" sz="2800" dirty="0">
                <a:solidFill>
                  <a:schemeClr val="tx1"/>
                </a:solidFill>
              </a:rPr>
              <a:t>O mais bacana dessa modalida é que geralmente eles vem moblilhados então você só leva suas coisas pessoais como roupa, Itens de higiene pessoal e etc. Desse modo você consegue se mudar facilmente e poder morar em varios lugares durante o ano todo e tambem da uma grande facilidade do usuario se mudar rapidamente.</a:t>
            </a:r>
            <a:endParaRPr lang="pt-BR" sz="2000" dirty="0">
              <a:solidFill>
                <a:srgbClr val="253746"/>
              </a:solidFill>
            </a:endParaRPr>
          </a:p>
          <a:p>
            <a:endParaRPr lang="pt-BR" sz="2400" dirty="0">
              <a:solidFill>
                <a:srgbClr val="253746"/>
              </a:solidFill>
            </a:endParaRPr>
          </a:p>
          <a:p>
            <a:pPr marL="0" indent="0">
              <a:buNone/>
            </a:pPr>
            <a:endParaRPr lang="pt-BR" sz="2400" dirty="0">
              <a:solidFill>
                <a:srgbClr val="253746"/>
              </a:solidFill>
            </a:endParaRPr>
          </a:p>
          <a:p>
            <a:endParaRPr lang="pt-BR" sz="2400" dirty="0">
              <a:solidFill>
                <a:srgbClr val="253746"/>
              </a:solidFill>
            </a:endParaRPr>
          </a:p>
          <a:p>
            <a:endParaRPr lang="pt-BR" sz="2400" dirty="0">
              <a:solidFill>
                <a:srgbClr val="253746"/>
              </a:solidFill>
            </a:endParaRPr>
          </a:p>
          <a:p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3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7ED957"/>
                </a:solidFill>
              </a:rPr>
              <a:t>1. Negócio - Detalhes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4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FF1616"/>
                </a:solidFill>
              </a:rPr>
              <a:t>PROTO-PERSONAS</a:t>
            </a:r>
          </a:p>
        </p:txBody>
      </p:sp>
      <p:pic>
        <p:nvPicPr>
          <p:cNvPr id="5" name="Imagem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388DD3B8-72C5-40EB-90B0-E8FFEBC9C6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175" y="1022834"/>
            <a:ext cx="10782600" cy="60652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5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Mapa de Empatia – </a:t>
            </a:r>
            <a:r>
              <a:rPr lang="pt-PT" altLang="pt-BR" dirty="0">
                <a:solidFill>
                  <a:srgbClr val="FF0000"/>
                </a:solidFill>
              </a:rPr>
              <a:t>Lucas Gonzaga</a:t>
            </a:r>
          </a:p>
        </p:txBody>
      </p:sp>
      <p:pic>
        <p:nvPicPr>
          <p:cNvPr id="2" name="Picture 1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440" y="1064260"/>
            <a:ext cx="10974070" cy="61728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6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FF914D"/>
                </a:solidFill>
              </a:rPr>
              <a:t>PROTO-PERSONAS</a:t>
            </a:r>
          </a:p>
        </p:txBody>
      </p:sp>
      <p:pic>
        <p:nvPicPr>
          <p:cNvPr id="6" name="Imagem 5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620A42D1-ED04-44A4-86E8-EDBB493050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664" y="1047478"/>
            <a:ext cx="11003621" cy="618953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7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FF914D"/>
                </a:solidFill>
              </a:rPr>
              <a:t>Mapa de Empatia – </a:t>
            </a:r>
            <a:r>
              <a:rPr lang="pt-PT" altLang="pt-BR" dirty="0">
                <a:solidFill>
                  <a:srgbClr val="FF914D"/>
                </a:solidFill>
              </a:rPr>
              <a:t>Flavio Borges</a:t>
            </a:r>
          </a:p>
        </p:txBody>
      </p:sp>
      <p:pic>
        <p:nvPicPr>
          <p:cNvPr id="2" name="Picture 1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440" y="1064260"/>
            <a:ext cx="10974070" cy="6172835"/>
          </a:xfrm>
          <a:prstGeom prst="rect">
            <a:avLst/>
          </a:prstGeom>
        </p:spPr>
      </p:pic>
      <p:pic>
        <p:nvPicPr>
          <p:cNvPr id="5" name="Picture 4" descr="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440" y="1064260"/>
            <a:ext cx="10974705" cy="6173470"/>
          </a:xfrm>
          <a:prstGeom prst="rect">
            <a:avLst/>
          </a:prstGeom>
        </p:spPr>
      </p:pic>
      <p:pic>
        <p:nvPicPr>
          <p:cNvPr id="6" name="Picture 5" descr="Proto-Persona Grupo0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4440" y="1064260"/>
            <a:ext cx="10974705" cy="61734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8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FF66C4"/>
                </a:solidFill>
              </a:rPr>
              <a:t>PROTO-PERSONAS</a:t>
            </a:r>
          </a:p>
        </p:txBody>
      </p:sp>
      <p:pic>
        <p:nvPicPr>
          <p:cNvPr id="6" name="Imagem 5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9A2C5EBD-B909-420B-BCE7-640B75240C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919" y="1070264"/>
            <a:ext cx="10963112" cy="616675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9</a:t>
            </a:fld>
            <a:endParaRPr lang="pt-BR" sz="88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>
                <a:solidFill>
                  <a:srgbClr val="FF66C4"/>
                </a:solidFill>
              </a:rPr>
              <a:t>Mapa de Empatia – </a:t>
            </a:r>
            <a:r>
              <a:rPr lang="pt-PT" altLang="pt-BR" dirty="0">
                <a:solidFill>
                  <a:srgbClr val="FF66C4"/>
                </a:solidFill>
              </a:rPr>
              <a:t>Beatriz Fernandes</a:t>
            </a:r>
          </a:p>
        </p:txBody>
      </p:sp>
      <p:pic>
        <p:nvPicPr>
          <p:cNvPr id="2" name="Picture 1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440" y="1064260"/>
            <a:ext cx="10974070" cy="6172835"/>
          </a:xfrm>
          <a:prstGeom prst="rect">
            <a:avLst/>
          </a:prstGeom>
        </p:spPr>
      </p:pic>
      <p:pic>
        <p:nvPicPr>
          <p:cNvPr id="5" name="Picture 4" descr="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440" y="1064260"/>
            <a:ext cx="10974705" cy="61734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nteúdo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Encerramento / Agradecimento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363</Words>
  <Application>Microsoft Office PowerPoint</Application>
  <PresentationFormat>Personalizar</PresentationFormat>
  <Paragraphs>76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Calibri</vt:lpstr>
      <vt:lpstr>Exo 2</vt:lpstr>
      <vt:lpstr>Conteúdo</vt:lpstr>
      <vt:lpstr>Encerramento / Agradecimento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Akira</dc:creator>
  <cp:lastModifiedBy>Gabriel Monteiro Rocha Braz Da Silva</cp:lastModifiedBy>
  <cp:revision>25</cp:revision>
  <dcterms:created xsi:type="dcterms:W3CDTF">2021-08-26T21:40:09Z</dcterms:created>
  <dcterms:modified xsi:type="dcterms:W3CDTF">2021-08-31T23:09:54Z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0x0101001132905C37EA9847A7207C4BBCCCD8F4</vt:lpwstr>
  </property>
  <property fmtid="{D5CDD505-2E9C-101B-9397-08002B2CF9AE}" pid="3" name="KSOProductBuildVer">
    <vt:lpwstr>1033-11.1.0.9080</vt:lpwstr>
  </property>
</Properties>
</file>

<file path=docProps/thumbnail.jpeg>
</file>